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4" r:id="rId27"/>
    <p:sldId id="285" r:id="rId28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admin" initials="a" lastIdx="0" clrIdx="0"/>
  <p:cmAuthor id="2" name="作者" initials="A" lastIdx="0" clrIdx="1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546" y="-108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tags" Target="tags/tag682.xml" /><Relationship Id="rId3" Type="http://schemas.openxmlformats.org/officeDocument/2006/relationships/notesMaster" Target="notesMasters/notesMaster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wmf" /><Relationship Id="rId2" Type="http://schemas.openxmlformats.org/officeDocument/2006/relationships/image" Target="../media/image30.wmf" /><Relationship Id="rId3" Type="http://schemas.openxmlformats.org/officeDocument/2006/relationships/image" Target="../media/image31.wmf" /><Relationship Id="rId4" Type="http://schemas.openxmlformats.org/officeDocument/2006/relationships/image" Target="../media/image32.wmf" /><Relationship Id="rId5" Type="http://schemas.openxmlformats.org/officeDocument/2006/relationships/image" Target="../media/image33.wmf" /><Relationship Id="rId6" Type="http://schemas.openxmlformats.org/officeDocument/2006/relationships/image" Target="../media/image34.wmf" /><Relationship Id="rId7" Type="http://schemas.openxmlformats.org/officeDocument/2006/relationships/image" Target="../media/image35.wmf" /><Relationship Id="rId8" Type="http://schemas.openxmlformats.org/officeDocument/2006/relationships/image" Target="../media/image36.wmf" /><Relationship Id="rId9" Type="http://schemas.openxmlformats.org/officeDocument/2006/relationships/image" Target="../media/image37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8.wmf" /><Relationship Id="rId2" Type="http://schemas.openxmlformats.org/officeDocument/2006/relationships/image" Target="../media/image39.wmf" /><Relationship Id="rId3" Type="http://schemas.openxmlformats.org/officeDocument/2006/relationships/image" Target="../media/image40.wmf" /><Relationship Id="rId4" Type="http://schemas.openxmlformats.org/officeDocument/2006/relationships/image" Target="../media/image41.wmf" /><Relationship Id="rId5" Type="http://schemas.openxmlformats.org/officeDocument/2006/relationships/image" Target="../media/image42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5.wmf" /><Relationship Id="rId2" Type="http://schemas.openxmlformats.org/officeDocument/2006/relationships/image" Target="../media/image46.wmf" /><Relationship Id="rId3" Type="http://schemas.openxmlformats.org/officeDocument/2006/relationships/image" Target="../media/image49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0.wmf" /><Relationship Id="rId10" Type="http://schemas.openxmlformats.org/officeDocument/2006/relationships/image" Target="../media/image59.wmf" /><Relationship Id="rId11" Type="http://schemas.openxmlformats.org/officeDocument/2006/relationships/image" Target="../media/image60.wmf" /><Relationship Id="rId12" Type="http://schemas.openxmlformats.org/officeDocument/2006/relationships/image" Target="../media/image61.wmf" /><Relationship Id="rId13" Type="http://schemas.openxmlformats.org/officeDocument/2006/relationships/image" Target="../media/image62.wmf" /><Relationship Id="rId14" Type="http://schemas.openxmlformats.org/officeDocument/2006/relationships/image" Target="../media/image63.wmf" /><Relationship Id="rId15" Type="http://schemas.openxmlformats.org/officeDocument/2006/relationships/image" Target="../media/image64.wmf" /><Relationship Id="rId16" Type="http://schemas.openxmlformats.org/officeDocument/2006/relationships/image" Target="../media/image65.wmf" /><Relationship Id="rId2" Type="http://schemas.openxmlformats.org/officeDocument/2006/relationships/image" Target="../media/image51.wmf" /><Relationship Id="rId3" Type="http://schemas.openxmlformats.org/officeDocument/2006/relationships/image" Target="../media/image52.wmf" /><Relationship Id="rId4" Type="http://schemas.openxmlformats.org/officeDocument/2006/relationships/image" Target="../media/image53.wmf" /><Relationship Id="rId5" Type="http://schemas.openxmlformats.org/officeDocument/2006/relationships/image" Target="../media/image54.wmf" /><Relationship Id="rId6" Type="http://schemas.openxmlformats.org/officeDocument/2006/relationships/image" Target="../media/image55.wmf" /><Relationship Id="rId7" Type="http://schemas.openxmlformats.org/officeDocument/2006/relationships/image" Target="../media/image56.wmf" /><Relationship Id="rId8" Type="http://schemas.openxmlformats.org/officeDocument/2006/relationships/image" Target="../media/image57.wmf" /><Relationship Id="rId9" Type="http://schemas.openxmlformats.org/officeDocument/2006/relationships/image" Target="../media/image58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1.wmf" /><Relationship Id="rId2" Type="http://schemas.openxmlformats.org/officeDocument/2006/relationships/image" Target="../media/image72.wmf" /><Relationship Id="rId3" Type="http://schemas.openxmlformats.org/officeDocument/2006/relationships/image" Target="../media/image73.wmf" /><Relationship Id="rId4" Type="http://schemas.openxmlformats.org/officeDocument/2006/relationships/image" Target="../media/image74.wmf" /><Relationship Id="rId5" Type="http://schemas.openxmlformats.org/officeDocument/2006/relationships/image" Target="../media/image75.wmf" /><Relationship Id="rId6" Type="http://schemas.openxmlformats.org/officeDocument/2006/relationships/image" Target="../media/image76.wmf" /><Relationship Id="rId7" Type="http://schemas.openxmlformats.org/officeDocument/2006/relationships/image" Target="../media/image77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8.wmf" /><Relationship Id="rId2" Type="http://schemas.openxmlformats.org/officeDocument/2006/relationships/image" Target="../media/image79.wmf" /><Relationship Id="rId3" Type="http://schemas.openxmlformats.org/officeDocument/2006/relationships/image" Target="../media/image80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1.wmf" /><Relationship Id="rId2" Type="http://schemas.openxmlformats.org/officeDocument/2006/relationships/image" Target="../media/image92.wmf" /><Relationship Id="rId3" Type="http://schemas.openxmlformats.org/officeDocument/2006/relationships/image" Target="../media/image93.wmf" /><Relationship Id="rId4" Type="http://schemas.openxmlformats.org/officeDocument/2006/relationships/image" Target="../media/image94.wmf" /><Relationship Id="rId5" Type="http://schemas.openxmlformats.org/officeDocument/2006/relationships/image" Target="../media/image95.wmf" /><Relationship Id="rId6" Type="http://schemas.openxmlformats.org/officeDocument/2006/relationships/image" Target="../media/image96.w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7.wmf" /><Relationship Id="rId10" Type="http://schemas.openxmlformats.org/officeDocument/2006/relationships/image" Target="../media/image106.wmf" /><Relationship Id="rId11" Type="http://schemas.openxmlformats.org/officeDocument/2006/relationships/image" Target="../media/image107.wmf" /><Relationship Id="rId2" Type="http://schemas.openxmlformats.org/officeDocument/2006/relationships/image" Target="../media/image98.wmf" /><Relationship Id="rId3" Type="http://schemas.openxmlformats.org/officeDocument/2006/relationships/image" Target="../media/image99.wmf" /><Relationship Id="rId4" Type="http://schemas.openxmlformats.org/officeDocument/2006/relationships/image" Target="../media/image100.wmf" /><Relationship Id="rId5" Type="http://schemas.openxmlformats.org/officeDocument/2006/relationships/image" Target="../media/image101.wmf" /><Relationship Id="rId6" Type="http://schemas.openxmlformats.org/officeDocument/2006/relationships/image" Target="../media/image102.wmf" /><Relationship Id="rId7" Type="http://schemas.openxmlformats.org/officeDocument/2006/relationships/image" Target="../media/image103.wmf" /><Relationship Id="rId8" Type="http://schemas.openxmlformats.org/officeDocument/2006/relationships/image" Target="../media/image104.wmf" /><Relationship Id="rId9" Type="http://schemas.openxmlformats.org/officeDocument/2006/relationships/image" Target="../media/image105.w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9.wmf" /><Relationship Id="rId10" Type="http://schemas.openxmlformats.org/officeDocument/2006/relationships/image" Target="../media/image118.wmf" /><Relationship Id="rId11" Type="http://schemas.openxmlformats.org/officeDocument/2006/relationships/image" Target="../media/image119.wmf" /><Relationship Id="rId12" Type="http://schemas.openxmlformats.org/officeDocument/2006/relationships/image" Target="../media/image120.wmf" /><Relationship Id="rId13" Type="http://schemas.openxmlformats.org/officeDocument/2006/relationships/image" Target="../media/image121.wmf" /><Relationship Id="rId2" Type="http://schemas.openxmlformats.org/officeDocument/2006/relationships/image" Target="../media/image110.wmf" /><Relationship Id="rId3" Type="http://schemas.openxmlformats.org/officeDocument/2006/relationships/image" Target="../media/image111.wmf" /><Relationship Id="rId4" Type="http://schemas.openxmlformats.org/officeDocument/2006/relationships/image" Target="../media/image112.wmf" /><Relationship Id="rId5" Type="http://schemas.openxmlformats.org/officeDocument/2006/relationships/image" Target="../media/image113.wmf" /><Relationship Id="rId6" Type="http://schemas.openxmlformats.org/officeDocument/2006/relationships/image" Target="../media/image114.wmf" /><Relationship Id="rId7" Type="http://schemas.openxmlformats.org/officeDocument/2006/relationships/image" Target="../media/image115.wmf" /><Relationship Id="rId8" Type="http://schemas.openxmlformats.org/officeDocument/2006/relationships/image" Target="../media/image116.wmf" /><Relationship Id="rId9" Type="http://schemas.openxmlformats.org/officeDocument/2006/relationships/image" Target="../media/image117.w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2.wmf" /></Relationships>
</file>

<file path=ppt/drawings/_rels/vmlDrawing1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3.wmf" /><Relationship Id="rId10" Type="http://schemas.openxmlformats.org/officeDocument/2006/relationships/image" Target="../media/image132.wmf" /><Relationship Id="rId11" Type="http://schemas.openxmlformats.org/officeDocument/2006/relationships/image" Target="../media/image133.wmf" /><Relationship Id="rId12" Type="http://schemas.openxmlformats.org/officeDocument/2006/relationships/image" Target="../media/image134.wmf" /><Relationship Id="rId2" Type="http://schemas.openxmlformats.org/officeDocument/2006/relationships/image" Target="../media/image124.wmf" /><Relationship Id="rId3" Type="http://schemas.openxmlformats.org/officeDocument/2006/relationships/image" Target="../media/image125.wmf" /><Relationship Id="rId4" Type="http://schemas.openxmlformats.org/officeDocument/2006/relationships/image" Target="../media/image126.wmf" /><Relationship Id="rId5" Type="http://schemas.openxmlformats.org/officeDocument/2006/relationships/image" Target="../media/image127.wmf" /><Relationship Id="rId6" Type="http://schemas.openxmlformats.org/officeDocument/2006/relationships/image" Target="../media/image128.wmf" /><Relationship Id="rId7" Type="http://schemas.openxmlformats.org/officeDocument/2006/relationships/image" Target="../media/image129.wmf" /><Relationship Id="rId8" Type="http://schemas.openxmlformats.org/officeDocument/2006/relationships/image" Target="../media/image130.wmf" /><Relationship Id="rId9" Type="http://schemas.openxmlformats.org/officeDocument/2006/relationships/image" Target="../media/image131.wmf" /></Relationships>
</file>

<file path=ppt/drawings/_rels/vmlDrawing1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5.wmf" /><Relationship Id="rId2" Type="http://schemas.openxmlformats.org/officeDocument/2006/relationships/image" Target="../media/image136.wmf" /><Relationship Id="rId3" Type="http://schemas.openxmlformats.org/officeDocument/2006/relationships/image" Target="../media/image137.wmf" /><Relationship Id="rId4" Type="http://schemas.openxmlformats.org/officeDocument/2006/relationships/image" Target="../media/image138.wmf" /><Relationship Id="rId5" Type="http://schemas.openxmlformats.org/officeDocument/2006/relationships/image" Target="../media/image139.wmf" /><Relationship Id="rId6" Type="http://schemas.openxmlformats.org/officeDocument/2006/relationships/image" Target="../media/image140.wmf" /><Relationship Id="rId7" Type="http://schemas.openxmlformats.org/officeDocument/2006/relationships/image" Target="../media/image141.wmf" /><Relationship Id="rId8" Type="http://schemas.openxmlformats.org/officeDocument/2006/relationships/image" Target="../media/image142.wmf" /></Relationships>
</file>

<file path=ppt/drawings/_rels/vmlDrawing1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3.wmf" /><Relationship Id="rId10" Type="http://schemas.openxmlformats.org/officeDocument/2006/relationships/image" Target="../media/image162.wmf" /><Relationship Id="rId11" Type="http://schemas.openxmlformats.org/officeDocument/2006/relationships/image" Target="../media/image163.wmf" /><Relationship Id="rId12" Type="http://schemas.openxmlformats.org/officeDocument/2006/relationships/image" Target="../media/image164.wmf" /><Relationship Id="rId13" Type="http://schemas.openxmlformats.org/officeDocument/2006/relationships/image" Target="../media/image165.wmf" /><Relationship Id="rId2" Type="http://schemas.openxmlformats.org/officeDocument/2006/relationships/image" Target="../media/image154.wmf" /><Relationship Id="rId3" Type="http://schemas.openxmlformats.org/officeDocument/2006/relationships/image" Target="../media/image155.wmf" /><Relationship Id="rId4" Type="http://schemas.openxmlformats.org/officeDocument/2006/relationships/image" Target="../media/image156.wmf" /><Relationship Id="rId5" Type="http://schemas.openxmlformats.org/officeDocument/2006/relationships/image" Target="../media/image157.wmf" /><Relationship Id="rId6" Type="http://schemas.openxmlformats.org/officeDocument/2006/relationships/image" Target="../media/image158.wmf" /><Relationship Id="rId7" Type="http://schemas.openxmlformats.org/officeDocument/2006/relationships/image" Target="../media/image159.wmf" /><Relationship Id="rId8" Type="http://schemas.openxmlformats.org/officeDocument/2006/relationships/image" Target="../media/image160.wmf" /><Relationship Id="rId9" Type="http://schemas.openxmlformats.org/officeDocument/2006/relationships/image" Target="../media/image161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6.xml" /><Relationship Id="rId2" Type="http://schemas.openxmlformats.org/officeDocument/2006/relationships/tags" Target="../tags/tag197.xml" /><Relationship Id="rId3" Type="http://schemas.openxmlformats.org/officeDocument/2006/relationships/tags" Target="../tags/tag198.xml" /><Relationship Id="rId4" Type="http://schemas.openxmlformats.org/officeDocument/2006/relationships/tags" Target="../tags/tag199.xml" /><Relationship Id="rId5" Type="http://schemas.openxmlformats.org/officeDocument/2006/relationships/tags" Target="../tags/tag200.xml" /><Relationship Id="rId6" Type="http://schemas.openxmlformats.org/officeDocument/2006/relationships/tags" Target="../tags/tag201.xml" /><Relationship Id="rId7" Type="http://schemas.openxmlformats.org/officeDocument/2006/relationships/tags" Target="../tags/tag202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05.xml" /><Relationship Id="rId4" Type="http://schemas.openxmlformats.org/officeDocument/2006/relationships/tags" Target="../tags/tag306.xml" /><Relationship Id="rId5" Type="http://schemas.openxmlformats.org/officeDocument/2006/relationships/tags" Target="../tags/tag307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2.xml" /><Relationship Id="rId4" Type="http://schemas.openxmlformats.org/officeDocument/2006/relationships/tags" Target="../tags/tag323.xml" /><Relationship Id="rId5" Type="http://schemas.openxmlformats.org/officeDocument/2006/relationships/tags" Target="../tags/tag324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9.xml" /><Relationship Id="rId4" Type="http://schemas.openxmlformats.org/officeDocument/2006/relationships/tags" Target="../tags/tag350.xml" /><Relationship Id="rId5" Type="http://schemas.openxmlformats.org/officeDocument/2006/relationships/tags" Target="../tags/tag35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tags" Target="../tags/tag390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09.xml" /><Relationship Id="rId4" Type="http://schemas.openxmlformats.org/officeDocument/2006/relationships/tags" Target="../tags/tag410.xml" /><Relationship Id="rId5" Type="http://schemas.openxmlformats.org/officeDocument/2006/relationships/tags" Target="../tags/tag41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63.xml" /><Relationship Id="rId4" Type="http://schemas.openxmlformats.org/officeDocument/2006/relationships/tags" Target="../tags/tag464.xml" /><Relationship Id="rId5" Type="http://schemas.openxmlformats.org/officeDocument/2006/relationships/tags" Target="../tags/tag465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81.xml" /><Relationship Id="rId4" Type="http://schemas.openxmlformats.org/officeDocument/2006/relationships/tags" Target="../tags/tag482.xml" /><Relationship Id="rId5" Type="http://schemas.openxmlformats.org/officeDocument/2006/relationships/tags" Target="../tags/tag483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03.xml" /><Relationship Id="rId4" Type="http://schemas.openxmlformats.org/officeDocument/2006/relationships/tags" Target="../tags/tag504.xml" /><Relationship Id="rId5" Type="http://schemas.openxmlformats.org/officeDocument/2006/relationships/tags" Target="../tags/tag505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18.xml" /><Relationship Id="rId4" Type="http://schemas.openxmlformats.org/officeDocument/2006/relationships/tags" Target="../tags/tag519.xml" /><Relationship Id="rId5" Type="http://schemas.openxmlformats.org/officeDocument/2006/relationships/tags" Target="../tags/tag52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45.xml" /><Relationship Id="rId4" Type="http://schemas.openxmlformats.org/officeDocument/2006/relationships/tags" Target="../tags/tag546.xml" /><Relationship Id="rId5" Type="http://schemas.openxmlformats.org/officeDocument/2006/relationships/tags" Target="../tags/tag547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59.xml" /><Relationship Id="rId4" Type="http://schemas.openxmlformats.org/officeDocument/2006/relationships/tags" Target="../tags/tag560.xml" /><Relationship Id="rId5" Type="http://schemas.openxmlformats.org/officeDocument/2006/relationships/tags" Target="../tags/tag56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84.xml" /><Relationship Id="rId4" Type="http://schemas.openxmlformats.org/officeDocument/2006/relationships/tags" Target="../tags/tag585.xml" /><Relationship Id="rId5" Type="http://schemas.openxmlformats.org/officeDocument/2006/relationships/tags" Target="../tags/tag586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00B050"/>
                </a:solidFill>
                <a:sym typeface="+mn-ea"/>
              </a:rPr>
              <a:t>以前我们学过的函数的自变量通常是连续变化.的，而数列是自变量为离散的数的函数.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pPr marL="0" algn="l">
              <a:lnSpc>
                <a:spcPct val="100000"/>
              </a:lnSpc>
            </a:pPr>
            <a:r>
              <a:t> ，  ，  ，  ，  ．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当不能明显看出数列的项的取值规律时, 可以尝试通过运算来寻找规律, 如依次取出数列的某一项, 减去或除以它的前一项,再对差或商加以观察.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递推公式也是给出数列的一种方法，根据数列的递推公式，可以逐次写出数列的所有项.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递推公式也是给出数列的一种方法，根据数列的递推公式，可以逐次写出数列的所有项.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递推公式也是给出数列的一种方法，根据数列的递推公式，可以逐次写出数列的所有项.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递推公式也是给出数列的一种方法，根据数列的递推公式，可以逐次写出数列的所有项.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这些规律的存在绝非偶然，对生命科学和大自然的探索是无止境的，带着数学的眼光看世界，用数学的思维思考世界</a:t>
            </a: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image" Target="../media/image5.png" /><Relationship Id="rId11" Type="http://schemas.openxmlformats.org/officeDocument/2006/relationships/tags" Target="../tags/tag6.xml" /><Relationship Id="rId12" Type="http://schemas.openxmlformats.org/officeDocument/2006/relationships/tags" Target="../tags/tag7.xml" /><Relationship Id="rId13" Type="http://schemas.openxmlformats.org/officeDocument/2006/relationships/tags" Target="../tags/tag8.xml" /><Relationship Id="rId14" Type="http://schemas.openxmlformats.org/officeDocument/2006/relationships/tags" Target="../tags/tag9.xml" /><Relationship Id="rId15" Type="http://schemas.openxmlformats.org/officeDocument/2006/relationships/tags" Target="../tags/tag10.xml" /><Relationship Id="rId16" Type="http://schemas.openxmlformats.org/officeDocument/2006/relationships/tags" Target="../tags/tag11.xml" /><Relationship Id="rId17" Type="http://schemas.openxmlformats.org/officeDocument/2006/relationships/tags" Target="../tags/tag12.xml" /><Relationship Id="rId18" Type="http://schemas.openxmlformats.org/officeDocument/2006/relationships/tags" Target="../tags/tag13.xml" /><Relationship Id="rId19" Type="http://schemas.openxmlformats.org/officeDocument/2006/relationships/tags" Target="../tags/tag14.xml" /><Relationship Id="rId2" Type="http://schemas.openxmlformats.org/officeDocument/2006/relationships/image" Target="../media/image1.png" /><Relationship Id="rId20" Type="http://schemas.openxmlformats.org/officeDocument/2006/relationships/slideMaster" Target="../slideMasters/slideMaster1.xml" /><Relationship Id="rId3" Type="http://schemas.openxmlformats.org/officeDocument/2006/relationships/tags" Target="../tags/tag2.xml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image" Target="../media/image3.png" /><Relationship Id="rId7" Type="http://schemas.openxmlformats.org/officeDocument/2006/relationships/tags" Target="../tags/tag4.xml" /><Relationship Id="rId8" Type="http://schemas.openxmlformats.org/officeDocument/2006/relationships/image" Target="../media/image4.png" /><Relationship Id="rId9" Type="http://schemas.openxmlformats.org/officeDocument/2006/relationships/tags" Target="../tags/tag5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10" Type="http://schemas.openxmlformats.org/officeDocument/2006/relationships/tags" Target="../tags/tag20.xml" /><Relationship Id="rId11" Type="http://schemas.openxmlformats.org/officeDocument/2006/relationships/tags" Target="../tags/tag21.xml" /><Relationship Id="rId12" Type="http://schemas.openxmlformats.org/officeDocument/2006/relationships/tags" Target="../tags/tag22.xml" /><Relationship Id="rId13" Type="http://schemas.openxmlformats.org/officeDocument/2006/relationships/tags" Target="../tags/tag23.xml" /><Relationship Id="rId14" Type="http://schemas.openxmlformats.org/officeDocument/2006/relationships/tags" Target="../tags/tag24.xml" /><Relationship Id="rId15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6.xml" /><Relationship Id="rId4" Type="http://schemas.openxmlformats.org/officeDocument/2006/relationships/image" Target="../media/image6.png" /><Relationship Id="rId5" Type="http://schemas.openxmlformats.org/officeDocument/2006/relationships/tags" Target="../tags/tag17.xml" /><Relationship Id="rId6" Type="http://schemas.openxmlformats.org/officeDocument/2006/relationships/image" Target="../media/image7.png" /><Relationship Id="rId7" Type="http://schemas.openxmlformats.org/officeDocument/2006/relationships/tags" Target="../tags/tag18.xml" /><Relationship Id="rId8" Type="http://schemas.openxmlformats.org/officeDocument/2006/relationships/image" Target="../media/image8.png" /><Relationship Id="rId9" Type="http://schemas.openxmlformats.org/officeDocument/2006/relationships/tags" Target="../tags/tag19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10" Type="http://schemas.openxmlformats.org/officeDocument/2006/relationships/tags" Target="../tags/tag32.xml" /><Relationship Id="rId11" Type="http://schemas.openxmlformats.org/officeDocument/2006/relationships/tags" Target="../tags/tag33.xml" /><Relationship Id="rId12" Type="http://schemas.openxmlformats.org/officeDocument/2006/relationships/tags" Target="../tags/tag34.xml" /><Relationship Id="rId13" Type="http://schemas.openxmlformats.org/officeDocument/2006/relationships/slideMaster" Target="../slideMasters/slideMaster1.xml" /><Relationship Id="rId2" Type="http://schemas.openxmlformats.org/officeDocument/2006/relationships/image" Target="../media/image9.png" /><Relationship Id="rId3" Type="http://schemas.openxmlformats.org/officeDocument/2006/relationships/tags" Target="../tags/tag26.xml" /><Relationship Id="rId4" Type="http://schemas.openxmlformats.org/officeDocument/2006/relationships/image" Target="../media/image10.png" /><Relationship Id="rId5" Type="http://schemas.openxmlformats.org/officeDocument/2006/relationships/tags" Target="../tags/tag27.xml" /><Relationship Id="rId6" Type="http://schemas.openxmlformats.org/officeDocument/2006/relationships/tags" Target="../tags/tag28.xml" /><Relationship Id="rId7" Type="http://schemas.openxmlformats.org/officeDocument/2006/relationships/tags" Target="../tags/tag29.xml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0.xml" /><Relationship Id="rId11" Type="http://schemas.openxmlformats.org/officeDocument/2006/relationships/tags" Target="../tags/tag41.xml" /><Relationship Id="rId12" Type="http://schemas.openxmlformats.org/officeDocument/2006/relationships/tags" Target="../tags/tag42.xml" /><Relationship Id="rId13" Type="http://schemas.openxmlformats.org/officeDocument/2006/relationships/tags" Target="../tags/tag43.xml" /><Relationship Id="rId14" Type="http://schemas.openxmlformats.org/officeDocument/2006/relationships/tags" Target="../tags/tag44.xml" /><Relationship Id="rId15" Type="http://schemas.openxmlformats.org/officeDocument/2006/relationships/tags" Target="../tags/tag45.xml" /><Relationship Id="rId16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36.xml" /><Relationship Id="rId4" Type="http://schemas.openxmlformats.org/officeDocument/2006/relationships/image" Target="../media/image6.png" /><Relationship Id="rId5" Type="http://schemas.openxmlformats.org/officeDocument/2006/relationships/tags" Target="../tags/tag37.xml" /><Relationship Id="rId6" Type="http://schemas.openxmlformats.org/officeDocument/2006/relationships/image" Target="../media/image7.png" /><Relationship Id="rId7" Type="http://schemas.openxmlformats.org/officeDocument/2006/relationships/tags" Target="../tags/tag38.xml" /><Relationship Id="rId8" Type="http://schemas.openxmlformats.org/officeDocument/2006/relationships/image" Target="../media/image8.png" /><Relationship Id="rId9" Type="http://schemas.openxmlformats.org/officeDocument/2006/relationships/tags" Target="../tags/tag39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6.xml" /><Relationship Id="rId10" Type="http://schemas.openxmlformats.org/officeDocument/2006/relationships/tags" Target="../tags/tag51.xml" /><Relationship Id="rId11" Type="http://schemas.openxmlformats.org/officeDocument/2006/relationships/tags" Target="../tags/tag52.xml" /><Relationship Id="rId12" Type="http://schemas.openxmlformats.org/officeDocument/2006/relationships/tags" Target="../tags/tag53.xml" /><Relationship Id="rId13" Type="http://schemas.openxmlformats.org/officeDocument/2006/relationships/tags" Target="../tags/tag54.xml" /><Relationship Id="rId14" Type="http://schemas.openxmlformats.org/officeDocument/2006/relationships/tags" Target="../tags/tag55.xml" /><Relationship Id="rId15" Type="http://schemas.openxmlformats.org/officeDocument/2006/relationships/tags" Target="../tags/tag56.xml" /><Relationship Id="rId16" Type="http://schemas.openxmlformats.org/officeDocument/2006/relationships/tags" Target="../tags/tag57.xml" /><Relationship Id="rId17" Type="http://schemas.openxmlformats.org/officeDocument/2006/relationships/tags" Target="../tags/tag58.xml" /><Relationship Id="rId18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47.xml" /><Relationship Id="rId4" Type="http://schemas.openxmlformats.org/officeDocument/2006/relationships/image" Target="../media/image6.png" /><Relationship Id="rId5" Type="http://schemas.openxmlformats.org/officeDocument/2006/relationships/tags" Target="../tags/tag48.xml" /><Relationship Id="rId6" Type="http://schemas.openxmlformats.org/officeDocument/2006/relationships/image" Target="../media/image7.png" /><Relationship Id="rId7" Type="http://schemas.openxmlformats.org/officeDocument/2006/relationships/tags" Target="../tags/tag49.xml" /><Relationship Id="rId8" Type="http://schemas.openxmlformats.org/officeDocument/2006/relationships/image" Target="../media/image8.png" /><Relationship Id="rId9" Type="http://schemas.openxmlformats.org/officeDocument/2006/relationships/tags" Target="../tags/tag50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10" Type="http://schemas.openxmlformats.org/officeDocument/2006/relationships/tags" Target="../tags/tag65.xml" /><Relationship Id="rId11" Type="http://schemas.openxmlformats.org/officeDocument/2006/relationships/tags" Target="../tags/tag66.xml" /><Relationship Id="rId12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60.xml" /><Relationship Id="rId4" Type="http://schemas.openxmlformats.org/officeDocument/2006/relationships/image" Target="../media/image11.png" /><Relationship Id="rId5" Type="http://schemas.openxmlformats.org/officeDocument/2006/relationships/tags" Target="../tags/tag61.xml" /><Relationship Id="rId6" Type="http://schemas.openxmlformats.org/officeDocument/2006/relationships/image" Target="../media/image12.png" /><Relationship Id="rId7" Type="http://schemas.openxmlformats.org/officeDocument/2006/relationships/tags" Target="../tags/tag62.xml" /><Relationship Id="rId8" Type="http://schemas.openxmlformats.org/officeDocument/2006/relationships/tags" Target="../tags/tag63.xml" /><Relationship Id="rId9" Type="http://schemas.openxmlformats.org/officeDocument/2006/relationships/tags" Target="../tags/tag64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7.xml" /><Relationship Id="rId2" Type="http://schemas.openxmlformats.org/officeDocument/2006/relationships/tags" Target="../tags/tag68.xml" /><Relationship Id="rId3" Type="http://schemas.openxmlformats.org/officeDocument/2006/relationships/tags" Target="../tags/tag69.xml" /><Relationship Id="rId4" Type="http://schemas.openxmlformats.org/officeDocument/2006/relationships/tags" Target="../tags/tag70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10" Type="http://schemas.openxmlformats.org/officeDocument/2006/relationships/tags" Target="../tags/tag76.xml" /><Relationship Id="rId11" Type="http://schemas.openxmlformats.org/officeDocument/2006/relationships/tags" Target="../tags/tag77.xml" /><Relationship Id="rId12" Type="http://schemas.openxmlformats.org/officeDocument/2006/relationships/tags" Target="../tags/tag78.xml" /><Relationship Id="rId13" Type="http://schemas.openxmlformats.org/officeDocument/2006/relationships/tags" Target="../tags/tag79.xml" /><Relationship Id="rId14" Type="http://schemas.openxmlformats.org/officeDocument/2006/relationships/tags" Target="../tags/tag80.xml" /><Relationship Id="rId15" Type="http://schemas.openxmlformats.org/officeDocument/2006/relationships/tags" Target="../tags/tag81.xml" /><Relationship Id="rId16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72.xml" /><Relationship Id="rId4" Type="http://schemas.openxmlformats.org/officeDocument/2006/relationships/image" Target="../media/image6.png" /><Relationship Id="rId5" Type="http://schemas.openxmlformats.org/officeDocument/2006/relationships/tags" Target="../tags/tag73.xml" /><Relationship Id="rId6" Type="http://schemas.openxmlformats.org/officeDocument/2006/relationships/image" Target="../media/image7.png" /><Relationship Id="rId7" Type="http://schemas.openxmlformats.org/officeDocument/2006/relationships/tags" Target="../tags/tag74.xml" /><Relationship Id="rId8" Type="http://schemas.openxmlformats.org/officeDocument/2006/relationships/image" Target="../media/image8.png" /><Relationship Id="rId9" Type="http://schemas.openxmlformats.org/officeDocument/2006/relationships/tags" Target="../tags/tag75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10" Type="http://schemas.openxmlformats.org/officeDocument/2006/relationships/tags" Target="../tags/tag87.xml" /><Relationship Id="rId11" Type="http://schemas.openxmlformats.org/officeDocument/2006/relationships/tags" Target="../tags/tag88.xml" /><Relationship Id="rId12" Type="http://schemas.openxmlformats.org/officeDocument/2006/relationships/tags" Target="../tags/tag89.xml" /><Relationship Id="rId13" Type="http://schemas.openxmlformats.org/officeDocument/2006/relationships/tags" Target="../tags/tag90.xml" /><Relationship Id="rId14" Type="http://schemas.openxmlformats.org/officeDocument/2006/relationships/tags" Target="../tags/tag91.xml" /><Relationship Id="rId15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83.xml" /><Relationship Id="rId4" Type="http://schemas.openxmlformats.org/officeDocument/2006/relationships/image" Target="../media/image6.png" /><Relationship Id="rId5" Type="http://schemas.openxmlformats.org/officeDocument/2006/relationships/tags" Target="../tags/tag84.xml" /><Relationship Id="rId6" Type="http://schemas.openxmlformats.org/officeDocument/2006/relationships/image" Target="../media/image7.png" /><Relationship Id="rId7" Type="http://schemas.openxmlformats.org/officeDocument/2006/relationships/tags" Target="../tags/tag85.xml" /><Relationship Id="rId8" Type="http://schemas.openxmlformats.org/officeDocument/2006/relationships/image" Target="../media/image8.png" /><Relationship Id="rId9" Type="http://schemas.openxmlformats.org/officeDocument/2006/relationships/tags" Target="../tags/tag86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2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93.xml" /><Relationship Id="rId4" Type="http://schemas.openxmlformats.org/officeDocument/2006/relationships/image" Target="../media/image6.png" /><Relationship Id="rId5" Type="http://schemas.openxmlformats.org/officeDocument/2006/relationships/tags" Target="../tags/tag94.xml" /><Relationship Id="rId6" Type="http://schemas.openxmlformats.org/officeDocument/2006/relationships/image" Target="../media/image7.png" /><Relationship Id="rId7" Type="http://schemas.openxmlformats.org/officeDocument/2006/relationships/tags" Target="../tags/tag95.xml" /><Relationship Id="rId8" Type="http://schemas.openxmlformats.org/officeDocument/2006/relationships/image" Target="../media/image8.png" /><Relationship Id="rId9" Type="http://schemas.openxmlformats.org/officeDocument/2006/relationships/tags" Target="../tags/tag96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image" Target="../media/image16.png" /><Relationship Id="rId11" Type="http://schemas.openxmlformats.org/officeDocument/2006/relationships/tags" Target="../tags/tag106.xml" /><Relationship Id="rId12" Type="http://schemas.openxmlformats.org/officeDocument/2006/relationships/tags" Target="../tags/tag107.xml" /><Relationship Id="rId13" Type="http://schemas.openxmlformats.org/officeDocument/2006/relationships/tags" Target="../tags/tag108.xml" /><Relationship Id="rId14" Type="http://schemas.openxmlformats.org/officeDocument/2006/relationships/tags" Target="../tags/tag109.xml" /><Relationship Id="rId15" Type="http://schemas.openxmlformats.org/officeDocument/2006/relationships/tags" Target="../tags/tag110.xml" /><Relationship Id="rId16" Type="http://schemas.openxmlformats.org/officeDocument/2006/relationships/tags" Target="../tags/tag111.xml" /><Relationship Id="rId17" Type="http://schemas.openxmlformats.org/officeDocument/2006/relationships/tags" Target="../tags/tag112.xml" /><Relationship Id="rId18" Type="http://schemas.openxmlformats.org/officeDocument/2006/relationships/tags" Target="../tags/tag113.xml" /><Relationship Id="rId19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02.xml" /><Relationship Id="rId4" Type="http://schemas.openxmlformats.org/officeDocument/2006/relationships/image" Target="../media/image13.png" /><Relationship Id="rId5" Type="http://schemas.openxmlformats.org/officeDocument/2006/relationships/tags" Target="../tags/tag103.xml" /><Relationship Id="rId6" Type="http://schemas.openxmlformats.org/officeDocument/2006/relationships/image" Target="../media/image14.png" /><Relationship Id="rId7" Type="http://schemas.openxmlformats.org/officeDocument/2006/relationships/tags" Target="../tags/tag104.xml" /><Relationship Id="rId8" Type="http://schemas.openxmlformats.org/officeDocument/2006/relationships/image" Target="../media/image15.png" /><Relationship Id="rId9" Type="http://schemas.openxmlformats.org/officeDocument/2006/relationships/tags" Target="../tags/tag105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10" Type="http://schemas.openxmlformats.org/officeDocument/2006/relationships/tags" Target="../tags/tag119.xml" /><Relationship Id="rId11" Type="http://schemas.openxmlformats.org/officeDocument/2006/relationships/tags" Target="../tags/tag120.xml" /><Relationship Id="rId12" Type="http://schemas.openxmlformats.org/officeDocument/2006/relationships/tags" Target="../tags/tag121.xml" /><Relationship Id="rId13" Type="http://schemas.openxmlformats.org/officeDocument/2006/relationships/tags" Target="../tags/tag122.xml" /><Relationship Id="rId14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15.xml" /><Relationship Id="rId4" Type="http://schemas.openxmlformats.org/officeDocument/2006/relationships/image" Target="../media/image6.png" /><Relationship Id="rId5" Type="http://schemas.openxmlformats.org/officeDocument/2006/relationships/tags" Target="../tags/tag116.xml" /><Relationship Id="rId6" Type="http://schemas.openxmlformats.org/officeDocument/2006/relationships/image" Target="../media/image7.png" /><Relationship Id="rId7" Type="http://schemas.openxmlformats.org/officeDocument/2006/relationships/tags" Target="../tags/tag117.xml" /><Relationship Id="rId8" Type="http://schemas.openxmlformats.org/officeDocument/2006/relationships/image" Target="../media/image8.png" /><Relationship Id="rId9" Type="http://schemas.openxmlformats.org/officeDocument/2006/relationships/tags" Target="../tags/tag118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10" Type="http://schemas.openxmlformats.org/officeDocument/2006/relationships/tags" Target="../tags/tag128.xml" /><Relationship Id="rId11" Type="http://schemas.openxmlformats.org/officeDocument/2006/relationships/tags" Target="../tags/tag129.xml" /><Relationship Id="rId12" Type="http://schemas.openxmlformats.org/officeDocument/2006/relationships/tags" Target="../tags/tag130.xml" /><Relationship Id="rId13" Type="http://schemas.openxmlformats.org/officeDocument/2006/relationships/tags" Target="../tags/tag131.xml" /><Relationship Id="rId14" Type="http://schemas.openxmlformats.org/officeDocument/2006/relationships/tags" Target="../tags/tag132.xml" /><Relationship Id="rId15" Type="http://schemas.openxmlformats.org/officeDocument/2006/relationships/tags" Target="../tags/tag133.xml" /><Relationship Id="rId16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24.xml" /><Relationship Id="rId4" Type="http://schemas.openxmlformats.org/officeDocument/2006/relationships/image" Target="../media/image8.png" /><Relationship Id="rId5" Type="http://schemas.openxmlformats.org/officeDocument/2006/relationships/tags" Target="../tags/tag125.xml" /><Relationship Id="rId6" Type="http://schemas.openxmlformats.org/officeDocument/2006/relationships/image" Target="../media/image7.png" /><Relationship Id="rId7" Type="http://schemas.openxmlformats.org/officeDocument/2006/relationships/tags" Target="../tags/tag126.xml" /><Relationship Id="rId8" Type="http://schemas.openxmlformats.org/officeDocument/2006/relationships/image" Target="../media/image6.png" /><Relationship Id="rId9" Type="http://schemas.openxmlformats.org/officeDocument/2006/relationships/tags" Target="../tags/tag127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4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35.xml" /><Relationship Id="rId4" Type="http://schemas.openxmlformats.org/officeDocument/2006/relationships/image" Target="../media/image7.png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4.xml" /><Relationship Id="rId10" Type="http://schemas.openxmlformats.org/officeDocument/2006/relationships/tags" Target="../tags/tag151.xml" /><Relationship Id="rId11" Type="http://schemas.openxmlformats.org/officeDocument/2006/relationships/tags" Target="../tags/tag152.xml" /><Relationship Id="rId12" Type="http://schemas.openxmlformats.org/officeDocument/2006/relationships/tags" Target="../tags/tag153.xml" /><Relationship Id="rId13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45.xml" /><Relationship Id="rId4" Type="http://schemas.openxmlformats.org/officeDocument/2006/relationships/tags" Target="../tags/tag146.xml" /><Relationship Id="rId5" Type="http://schemas.openxmlformats.org/officeDocument/2006/relationships/image" Target="../media/image6.png" /><Relationship Id="rId6" Type="http://schemas.openxmlformats.org/officeDocument/2006/relationships/tags" Target="../tags/tag147.xml" /><Relationship Id="rId7" Type="http://schemas.openxmlformats.org/officeDocument/2006/relationships/tags" Target="../tags/tag148.xml" /><Relationship Id="rId8" Type="http://schemas.openxmlformats.org/officeDocument/2006/relationships/tags" Target="../tags/tag149.xml" /><Relationship Id="rId9" Type="http://schemas.openxmlformats.org/officeDocument/2006/relationships/tags" Target="../tags/tag150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4.xml" /><Relationship Id="rId10" Type="http://schemas.openxmlformats.org/officeDocument/2006/relationships/tags" Target="../tags/tag160.xml" /><Relationship Id="rId11" Type="http://schemas.openxmlformats.org/officeDocument/2006/relationships/tags" Target="../tags/tag161.xml" /><Relationship Id="rId12" Type="http://schemas.openxmlformats.org/officeDocument/2006/relationships/tags" Target="../tags/tag162.xml" /><Relationship Id="rId13" Type="http://schemas.openxmlformats.org/officeDocument/2006/relationships/tags" Target="../tags/tag163.xml" /><Relationship Id="rId14" Type="http://schemas.openxmlformats.org/officeDocument/2006/relationships/tags" Target="../tags/tag164.xml" /><Relationship Id="rId15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55.xml" /><Relationship Id="rId4" Type="http://schemas.openxmlformats.org/officeDocument/2006/relationships/image" Target="../media/image7.png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image" Target="../media/image8.png" /><Relationship Id="rId8" Type="http://schemas.openxmlformats.org/officeDocument/2006/relationships/tags" Target="../tags/tag158.xml" /><Relationship Id="rId9" Type="http://schemas.openxmlformats.org/officeDocument/2006/relationships/tags" Target="../tags/tag15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10" Type="http://schemas.openxmlformats.org/officeDocument/2006/relationships/tags" Target="../tags/tag172.xml" /><Relationship Id="rId11" Type="http://schemas.openxmlformats.org/officeDocument/2006/relationships/tags" Target="../tags/tag173.xml" /><Relationship Id="rId12" Type="http://schemas.openxmlformats.org/officeDocument/2006/relationships/tags" Target="../tags/tag174.xml" /><Relationship Id="rId13" Type="http://schemas.openxmlformats.org/officeDocument/2006/relationships/tags" Target="../tags/tag175.xml" /><Relationship Id="rId14" Type="http://schemas.openxmlformats.org/officeDocument/2006/relationships/tags" Target="../tags/tag176.xml" /><Relationship Id="rId15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image" Target="../media/image6.png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tags" Target="../tags/tag17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7.xml" /><Relationship Id="rId10" Type="http://schemas.openxmlformats.org/officeDocument/2006/relationships/tags" Target="../tags/tag182.xml" /><Relationship Id="rId11" Type="http://schemas.openxmlformats.org/officeDocument/2006/relationships/tags" Target="../tags/tag183.xml" /><Relationship Id="rId12" Type="http://schemas.openxmlformats.org/officeDocument/2006/relationships/tags" Target="../tags/tag184.xml" /><Relationship Id="rId13" Type="http://schemas.openxmlformats.org/officeDocument/2006/relationships/tags" Target="../tags/tag185.xml" /><Relationship Id="rId14" Type="http://schemas.openxmlformats.org/officeDocument/2006/relationships/tags" Target="../tags/tag186.xml" /><Relationship Id="rId15" Type="http://schemas.openxmlformats.org/officeDocument/2006/relationships/tags" Target="../tags/tag187.xml" /><Relationship Id="rId16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178.xml" /><Relationship Id="rId4" Type="http://schemas.openxmlformats.org/officeDocument/2006/relationships/image" Target="../media/image6.png" /><Relationship Id="rId5" Type="http://schemas.openxmlformats.org/officeDocument/2006/relationships/tags" Target="../tags/tag179.xml" /><Relationship Id="rId6" Type="http://schemas.openxmlformats.org/officeDocument/2006/relationships/image" Target="../media/image8.png" /><Relationship Id="rId7" Type="http://schemas.openxmlformats.org/officeDocument/2006/relationships/tags" Target="../tags/tag180.xml" /><Relationship Id="rId8" Type="http://schemas.openxmlformats.org/officeDocument/2006/relationships/image" Target="../media/image7.png" /><Relationship Id="rId9" Type="http://schemas.openxmlformats.org/officeDocument/2006/relationships/tags" Target="../tags/tag18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4" y="1"/>
            <a:ext cx="12192000" cy="6857683"/>
          </a:xfrm>
          <a:prstGeom prst="rect">
            <a:avLst/>
          </a:prstGeom>
        </p:spPr>
      </p:pic>
      <p:pic>
        <p:nvPicPr>
          <p:cNvPr id="2" name="图片 1" descr="封面页装饰0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3060118" cy="3340735"/>
          </a:xfrm>
          <a:prstGeom prst="rect">
            <a:avLst/>
          </a:prstGeom>
        </p:spPr>
      </p:pic>
      <p:pic>
        <p:nvPicPr>
          <p:cNvPr id="4" name="图片 3" descr="封面页装饰0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4048760"/>
            <a:ext cx="2012525" cy="2809227"/>
          </a:xfrm>
          <a:prstGeom prst="rect">
            <a:avLst/>
          </a:prstGeom>
        </p:spPr>
      </p:pic>
      <p:pic>
        <p:nvPicPr>
          <p:cNvPr id="5" name="图片 4" descr="封面页装饰0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074350" y="4038731"/>
            <a:ext cx="3118919" cy="2819269"/>
          </a:xfrm>
          <a:prstGeom prst="rect">
            <a:avLst/>
          </a:prstGeom>
        </p:spPr>
      </p:pic>
      <p:pic>
        <p:nvPicPr>
          <p:cNvPr id="9" name="图片 8" descr="封面页装饰0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40565" y="0"/>
            <a:ext cx="1552700" cy="221615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30" name="直接连接符 29"/>
          <p:cNvCxnSpPr/>
          <p:nvPr>
            <p:custDataLst>
              <p:tags r:id="rId15"/>
            </p:custDataLst>
          </p:nvPr>
        </p:nvCxnSpPr>
        <p:spPr>
          <a:xfrm flipH="1">
            <a:off x="8037830" y="2690187"/>
            <a:ext cx="206375" cy="0"/>
          </a:xfrm>
          <a:prstGeom prst="line">
            <a:avLst/>
          </a:prstGeom>
          <a:ln w="15875" cmpd="sng">
            <a:solidFill>
              <a:schemeClr val="dk1">
                <a:lumMod val="85000"/>
                <a:lumOff val="1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16"/>
            </p:custDataLst>
          </p:nvPr>
        </p:nvCxnSpPr>
        <p:spPr>
          <a:xfrm flipH="1">
            <a:off x="3931285" y="2690187"/>
            <a:ext cx="194310" cy="0"/>
          </a:xfrm>
          <a:prstGeom prst="line">
            <a:avLst/>
          </a:prstGeom>
          <a:ln w="15875" cmpd="sng">
            <a:solidFill>
              <a:schemeClr val="dk1">
                <a:lumMod val="85000"/>
                <a:lumOff val="1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>
            <a:spLocks noGrp="1"/>
          </p:cNvSpPr>
          <p:nvPr>
            <p:ph type="ctrTitle" idx="3" hasCustomPrompt="1"/>
            <p:custDataLst>
              <p:tags r:id="rId17"/>
            </p:custDataLst>
          </p:nvPr>
        </p:nvSpPr>
        <p:spPr>
          <a:xfrm>
            <a:off x="1125855" y="2922288"/>
            <a:ext cx="9940290" cy="943610"/>
          </a:xfrm>
          <a:noFill/>
          <a:ln>
            <a:noFill/>
          </a:ln>
        </p:spPr>
        <p:txBody>
          <a:bodyPr vert="horz" wrap="square" lIns="101600" tIns="38100" rIns="635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pitchFamily="18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7" name="副标题 2"/>
          <p:cNvSpPr>
            <a:spLocks noGrp="1"/>
          </p:cNvSpPr>
          <p:nvPr>
            <p:ph type="subTitle" idx="4" hasCustomPrompt="1"/>
            <p:custDataLst>
              <p:tags r:id="rId18"/>
            </p:custDataLst>
          </p:nvPr>
        </p:nvSpPr>
        <p:spPr>
          <a:xfrm>
            <a:off x="4125595" y="2459355"/>
            <a:ext cx="3912235" cy="448963"/>
          </a:xfrm>
          <a:noFill/>
          <a:ln>
            <a:noFill/>
          </a:ln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indent="-22860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200" b="0" i="0" u="none" strike="noStrike" kern="1200" cap="none" spc="2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8" name="文本占位符 3"/>
          <p:cNvSpPr>
            <a:spLocks noGrp="1"/>
          </p:cNvSpPr>
          <p:nvPr>
            <p:ph type="body" idx="5" hasCustomPrompt="1"/>
            <p:custDataLst>
              <p:tags r:id="rId19"/>
            </p:custDataLst>
          </p:nvPr>
        </p:nvSpPr>
        <p:spPr>
          <a:xfrm>
            <a:off x="2651125" y="3809383"/>
            <a:ext cx="7239635" cy="310871"/>
          </a:xfrm>
          <a:noFill/>
          <a:ln>
            <a:noFill/>
          </a:ln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9" name="图片 8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8" name="图片 7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7" name="图片 6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1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章节页装饰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3538220"/>
            <a:ext cx="3651250" cy="3319780"/>
          </a:xfrm>
          <a:prstGeom prst="rect">
            <a:avLst/>
          </a:prstGeom>
        </p:spPr>
      </p:pic>
      <p:pic>
        <p:nvPicPr>
          <p:cNvPr id="2" name="图片 1" descr="章节页装饰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18405" y="0"/>
            <a:ext cx="7173582" cy="401593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>
            <a:off x="5402943" y="5033965"/>
            <a:ext cx="13861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>
            <p:ph type="ctrTitle" idx="2" hasCustomPrompt="1"/>
            <p:custDataLst>
              <p:tags r:id="rId10"/>
            </p:custDataLst>
          </p:nvPr>
        </p:nvSpPr>
        <p:spPr>
          <a:xfrm>
            <a:off x="2881261" y="3388423"/>
            <a:ext cx="6430113" cy="833755"/>
          </a:xfrm>
        </p:spPr>
        <p:txBody>
          <a:bodyPr vert="horz" wrap="square" lIns="101600" tIns="0" rIns="76200" bIns="0" rtlCol="0" anchor="t" anchorCtr="0">
            <a:normAutofit/>
          </a:bodyPr>
          <a:lstStyle>
            <a:lvl1pPr marL="0" marR="0" algn="ctr" defTabSz="914400" rtl="0" eaLnBrk="1" fontAlgn="auto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0" i="0" u="none" strike="noStrike" kern="0" cap="none" spc="200" normalizeH="0" baseline="0" noProof="1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汉仪大黑简" panose="0201060000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3"/>
          <p:cNvSpPr>
            <a:spLocks noGrp="1"/>
          </p:cNvSpPr>
          <p:nvPr>
            <p:ph type="subTitle" idx="3" hasCustomPrompt="1"/>
            <p:custDataLst>
              <p:tags r:id="rId11"/>
            </p:custDataLst>
          </p:nvPr>
        </p:nvSpPr>
        <p:spPr>
          <a:xfrm>
            <a:off x="2881261" y="4263453"/>
            <a:ext cx="6429478" cy="451742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ctr" defTabSz="914400" rtl="0" eaLnBrk="1" fontAlgn="auto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600" b="0" i="0" u="none" strike="noStrike" kern="0" cap="none" spc="200" normalizeH="0" baseline="0" noProof="1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" name="文本占位符 4"/>
          <p:cNvSpPr>
            <a:spLocks noGrp="1"/>
          </p:cNvSpPr>
          <p:nvPr>
            <p:ph type="body" idx="4" hasCustomPrompt="1"/>
            <p:custDataLst>
              <p:tags r:id="rId12"/>
            </p:custDataLst>
          </p:nvPr>
        </p:nvSpPr>
        <p:spPr>
          <a:xfrm>
            <a:off x="2880626" y="5149535"/>
            <a:ext cx="6430748" cy="611808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ctr" defTabSz="914400" rtl="0" eaLnBrk="1" fontAlgn="auto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600" b="0" i="0" u="none" strike="noStrike" kern="0" cap="none" spc="200" normalizeH="0" baseline="0" noProof="1" err="1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汉仪中黑 简" panose="00020600040101010101" charset="-122"/>
                <a:cs typeface="等线" panose="0201060003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9" name="图片 8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8" name="图片 7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2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3" name="图片 12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12" name="图片 11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10" name="图片 9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2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3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4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8" name="图片 7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目录页装饰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517485"/>
            <a:ext cx="5019676" cy="3340514"/>
          </a:xfrm>
          <a:prstGeom prst="rect">
            <a:avLst/>
          </a:prstGeom>
        </p:spPr>
      </p:pic>
      <p:pic>
        <p:nvPicPr>
          <p:cNvPr id="7" name="图片 6" descr="目录页装饰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768460" y="0"/>
            <a:ext cx="3423540" cy="304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9" name="图片 8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8" name="图片 7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1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2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9" name="图片 8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8" name="图片 7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7" name="图片 6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0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1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6" name="图片 5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8" name="图片 7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2" name="图片 1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952"/>
            <a:ext cx="12192000" cy="6857683"/>
          </a:xfrm>
          <a:prstGeom prst="rect">
            <a:avLst/>
          </a:prstGeom>
        </p:spPr>
      </p:pic>
      <p:pic>
        <p:nvPicPr>
          <p:cNvPr id="6" name="图片 5" descr="结束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4725333"/>
            <a:ext cx="1727200" cy="2132032"/>
          </a:xfrm>
          <a:prstGeom prst="rect">
            <a:avLst/>
          </a:prstGeom>
        </p:spPr>
      </p:pic>
      <p:pic>
        <p:nvPicPr>
          <p:cNvPr id="8" name="图片 7" descr="结束页装饰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716034" y="0"/>
            <a:ext cx="3475966" cy="1772285"/>
          </a:xfrm>
          <a:prstGeom prst="rect">
            <a:avLst/>
          </a:prstGeom>
        </p:spPr>
      </p:pic>
      <p:pic>
        <p:nvPicPr>
          <p:cNvPr id="10" name="图片 9" descr="结束页装饰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91476" y="2562225"/>
            <a:ext cx="4200511" cy="4295775"/>
          </a:xfrm>
          <a:prstGeom prst="rect">
            <a:avLst/>
          </a:prstGeom>
        </p:spPr>
      </p:pic>
      <p:pic>
        <p:nvPicPr>
          <p:cNvPr id="11" name="图片 10" descr="结束页装饰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4752327" cy="2155184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 flipH="1">
            <a:off x="5696595" y="3195993"/>
            <a:ext cx="797539" cy="469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2000">
              <a:solidFill>
                <a:schemeClr val="dk1">
                  <a:lumMod val="85000"/>
                  <a:lumOff val="15000"/>
                </a:schemeClr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 flipH="1">
            <a:off x="1358900" y="750608"/>
            <a:ext cx="9474200" cy="2273300"/>
          </a:xfrm>
          <a:noFill/>
        </p:spPr>
        <p:txBody>
          <a:bodyPr vert="horz" wrap="square" lIns="101600" tIns="0" rIns="762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pitchFamily="18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3" hasCustomPrompt="1"/>
            <p:custDataLst>
              <p:tags r:id="rId17"/>
            </p:custDataLst>
          </p:nvPr>
        </p:nvSpPr>
        <p:spPr>
          <a:xfrm flipH="1">
            <a:off x="2781935" y="3419513"/>
            <a:ext cx="6627495" cy="420198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500" b="0" i="0" u="none" strike="noStrike" kern="1200" cap="none" spc="1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汉仪中黑 简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2" name="文本占位符 3"/>
          <p:cNvSpPr>
            <a:spLocks noGrp="1"/>
          </p:cNvSpPr>
          <p:nvPr>
            <p:ph type="body" idx="4" hasCustomPrompt="1"/>
            <p:custDataLst>
              <p:tags r:id="rId18"/>
            </p:custDataLst>
          </p:nvPr>
        </p:nvSpPr>
        <p:spPr>
          <a:xfrm flipH="1">
            <a:off x="4213860" y="4498841"/>
            <a:ext cx="3764280" cy="596218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800" b="0" i="0" u="none" strike="noStrike" kern="1200" cap="none" spc="1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通用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6" name="图片 5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8" name="图片 7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pic>
        <p:nvPicPr>
          <p:cNvPr id="7" name="图片 6" descr="正文页装饰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相框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8" name="图片 7" descr="正文页装饰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419884" cy="1015520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586154" y="0"/>
            <a:ext cx="1605846" cy="1012849"/>
          </a:xfrm>
          <a:prstGeom prst="rect">
            <a:avLst/>
          </a:prstGeom>
        </p:spPr>
      </p:pic>
      <p:pic>
        <p:nvPicPr>
          <p:cNvPr id="9" name="图片 8" descr="正文页装饰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5632042"/>
            <a:ext cx="1367637" cy="122595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左右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8" name="图片 7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上下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8" name="图片 7" descr="正文页装饰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下上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681437" y="0"/>
            <a:ext cx="1510562" cy="952751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正文页装饰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导航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8" name="图片 7" descr="正文页装饰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245407"/>
            <a:ext cx="1798954" cy="16125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腰带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" name="图片 9" descr="章节页背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  <p:pic>
        <p:nvPicPr>
          <p:cNvPr id="8" name="图片 7" descr="正文页装饰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452117"/>
            <a:ext cx="1568355" cy="1405883"/>
          </a:xfrm>
          <a:prstGeom prst="rect">
            <a:avLst/>
          </a:prstGeom>
        </p:spPr>
      </p:pic>
      <p:pic>
        <p:nvPicPr>
          <p:cNvPr id="9" name="图片 8" descr="正文页装饰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367790" cy="978262"/>
          </a:xfrm>
          <a:prstGeom prst="rect">
            <a:avLst/>
          </a:prstGeom>
        </p:spPr>
      </p:pic>
      <p:pic>
        <p:nvPicPr>
          <p:cNvPr id="11" name="图片 10" descr="正文页装饰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393046" y="0"/>
            <a:ext cx="1798954" cy="1134647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5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tags" Target="../tags/tag188.xml" /><Relationship Id="rId2" Type="http://schemas.openxmlformats.org/officeDocument/2006/relationships/slideLayout" Target="../slideLayouts/slideLayout2.xml" /><Relationship Id="rId20" Type="http://schemas.openxmlformats.org/officeDocument/2006/relationships/tags" Target="../tags/tag189.xml" /><Relationship Id="rId21" Type="http://schemas.openxmlformats.org/officeDocument/2006/relationships/tags" Target="../tags/tag190.xml" /><Relationship Id="rId22" Type="http://schemas.openxmlformats.org/officeDocument/2006/relationships/tags" Target="../tags/tag191.xml" /><Relationship Id="rId23" Type="http://schemas.openxmlformats.org/officeDocument/2006/relationships/tags" Target="../tags/tag192.xml" /><Relationship Id="rId24" Type="http://schemas.openxmlformats.org/officeDocument/2006/relationships/tags" Target="../tags/tag193.xml" /><Relationship Id="rId25" Type="http://schemas.openxmlformats.org/officeDocument/2006/relationships/tags" Target="../tags/tag194.xml" /><Relationship Id="rId26" Type="http://schemas.openxmlformats.org/officeDocument/2006/relationships/image" Target="file:///D:\qq&#25991;&#20214;\712321467\Image\C2C\Image2\%7b75232B38-A165-1FB7-499C-2E1C792CACB5%7d.png" TargetMode="External" /><Relationship Id="rId27" Type="http://schemas.openxmlformats.org/officeDocument/2006/relationships/image" Target="../media/image17.png" /><Relationship Id="rId28" Type="http://schemas.openxmlformats.org/officeDocument/2006/relationships/tags" Target="../tags/tag195.xml" /><Relationship Id="rId29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>
          <p:custDataLst>
            <p:tags r:id="rId19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9" name="图片 1073743875" descr="学科网 zxxk.com" title="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 r:link="rId2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tags" Target="../tags/tag205.xml" /><Relationship Id="rId5" Type="http://schemas.openxmlformats.org/officeDocument/2006/relationships/image" Target="../media/image18.png" /><Relationship Id="rId6" Type="http://schemas.openxmlformats.org/officeDocument/2006/relationships/tags" Target="../tags/tag206.xml" /><Relationship Id="rId7" Type="http://schemas.openxmlformats.org/officeDocument/2006/relationships/image" Target="../media/image19.png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215.xml" /><Relationship Id="rId11" Type="http://schemas.openxmlformats.org/officeDocument/2006/relationships/tags" Target="../tags/tag216.xml" /><Relationship Id="rId12" Type="http://schemas.openxmlformats.org/officeDocument/2006/relationships/image" Target="../media/image22.png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image" Target="../media/image23.png" /><Relationship Id="rId17" Type="http://schemas.openxmlformats.org/officeDocument/2006/relationships/image" Target="../media/image24.png" /><Relationship Id="rId18" Type="http://schemas.openxmlformats.org/officeDocument/2006/relationships/tags" Target="../tags/tag220.xml" /><Relationship Id="rId19" Type="http://schemas.openxmlformats.org/officeDocument/2006/relationships/tags" Target="../tags/tag221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image" Target="../media/image20.png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image" Target="../media/image2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29.xml" /><Relationship Id="rId2" Type="http://schemas.openxmlformats.org/officeDocument/2006/relationships/tags" Target="../tags/tag222.xml" /><Relationship Id="rId3" Type="http://schemas.openxmlformats.org/officeDocument/2006/relationships/tags" Target="../tags/tag223.xml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Relationship Id="rId9" Type="http://schemas.openxmlformats.org/officeDocument/2006/relationships/image" Target="../media/image2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39.xml" /><Relationship Id="rId11" Type="http://schemas.openxmlformats.org/officeDocument/2006/relationships/tags" Target="../tags/tag240.xml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oleObject" Target="../embeddings/oleObject1.bin" TargetMode="Internal" /><Relationship Id="rId15" Type="http://schemas.openxmlformats.org/officeDocument/2006/relationships/image" Target="../media/image27.wmf" /><Relationship Id="rId16" Type="http://schemas.openxmlformats.org/officeDocument/2006/relationships/tags" Target="../tags/tag243.xml" /><Relationship Id="rId17" Type="http://schemas.openxmlformats.org/officeDocument/2006/relationships/tags" Target="../tags/tag244.xml" /><Relationship Id="rId18" Type="http://schemas.openxmlformats.org/officeDocument/2006/relationships/image" Target="../media/image21.png" /><Relationship Id="rId19" Type="http://schemas.openxmlformats.org/officeDocument/2006/relationships/image" Target="../media/image24.png" /><Relationship Id="rId2" Type="http://schemas.openxmlformats.org/officeDocument/2006/relationships/notesSlide" Target="../notesSlides/notesSlide1.xml" /><Relationship Id="rId20" Type="http://schemas.openxmlformats.org/officeDocument/2006/relationships/tags" Target="../tags/tag245.xml" /><Relationship Id="rId21" Type="http://schemas.openxmlformats.org/officeDocument/2006/relationships/tags" Target="../tags/tag246.xml" /><Relationship Id="rId22" Type="http://schemas.openxmlformats.org/officeDocument/2006/relationships/tags" Target="../tags/tag247.xml" /><Relationship Id="rId23" Type="http://schemas.openxmlformats.org/officeDocument/2006/relationships/tags" Target="../tags/tag248.xml" /><Relationship Id="rId24" Type="http://schemas.openxmlformats.org/officeDocument/2006/relationships/vmlDrawing" Target="../drawings/vmlDrawing1.v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Relationship Id="rId6" Type="http://schemas.openxmlformats.org/officeDocument/2006/relationships/image" Target="../media/image26.png" /><Relationship Id="rId7" Type="http://schemas.openxmlformats.org/officeDocument/2006/relationships/tags" Target="../tags/tag236.xml" /><Relationship Id="rId8" Type="http://schemas.openxmlformats.org/officeDocument/2006/relationships/tags" Target="../tags/tag237.xml" /><Relationship Id="rId9" Type="http://schemas.openxmlformats.org/officeDocument/2006/relationships/tags" Target="../tags/tag23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14" Type="http://schemas.openxmlformats.org/officeDocument/2006/relationships/image" Target="../media/image28.png" /><Relationship Id="rId15" Type="http://schemas.openxmlformats.org/officeDocument/2006/relationships/tags" Target="../tags/tag261.xml" /><Relationship Id="rId16" Type="http://schemas.openxmlformats.org/officeDocument/2006/relationships/tags" Target="../tags/tag262.xml" /><Relationship Id="rId17" Type="http://schemas.openxmlformats.org/officeDocument/2006/relationships/tags" Target="../tags/tag263.xml" /><Relationship Id="rId18" Type="http://schemas.openxmlformats.org/officeDocument/2006/relationships/tags" Target="../tags/tag264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69.xml" /><Relationship Id="rId11" Type="http://schemas.openxmlformats.org/officeDocument/2006/relationships/oleObject" Target="../embeddings/oleObject4.bin" TargetMode="Internal" /><Relationship Id="rId12" Type="http://schemas.openxmlformats.org/officeDocument/2006/relationships/image" Target="../media/image31.wmf" /><Relationship Id="rId13" Type="http://schemas.openxmlformats.org/officeDocument/2006/relationships/tags" Target="../tags/tag270.xml" /><Relationship Id="rId14" Type="http://schemas.openxmlformats.org/officeDocument/2006/relationships/oleObject" Target="../embeddings/oleObject5.bin" TargetMode="Internal" /><Relationship Id="rId15" Type="http://schemas.openxmlformats.org/officeDocument/2006/relationships/image" Target="../media/image32.wmf" /><Relationship Id="rId16" Type="http://schemas.openxmlformats.org/officeDocument/2006/relationships/tags" Target="../tags/tag271.xml" /><Relationship Id="rId17" Type="http://schemas.openxmlformats.org/officeDocument/2006/relationships/oleObject" Target="../embeddings/oleObject6.bin" TargetMode="Internal" /><Relationship Id="rId18" Type="http://schemas.openxmlformats.org/officeDocument/2006/relationships/image" Target="../media/image33.wmf" /><Relationship Id="rId19" Type="http://schemas.openxmlformats.org/officeDocument/2006/relationships/tags" Target="../tags/tag272.xml" /><Relationship Id="rId2" Type="http://schemas.openxmlformats.org/officeDocument/2006/relationships/tags" Target="../tags/tag265.xml" /><Relationship Id="rId20" Type="http://schemas.openxmlformats.org/officeDocument/2006/relationships/oleObject" Target="../embeddings/oleObject7.bin" TargetMode="Internal" /><Relationship Id="rId21" Type="http://schemas.openxmlformats.org/officeDocument/2006/relationships/image" Target="../media/image34.wmf" /><Relationship Id="rId22" Type="http://schemas.openxmlformats.org/officeDocument/2006/relationships/tags" Target="../tags/tag273.xml" /><Relationship Id="rId23" Type="http://schemas.openxmlformats.org/officeDocument/2006/relationships/oleObject" Target="../embeddings/oleObject8.bin" TargetMode="Internal" /><Relationship Id="rId24" Type="http://schemas.openxmlformats.org/officeDocument/2006/relationships/image" Target="../media/image35.wmf" /><Relationship Id="rId25" Type="http://schemas.openxmlformats.org/officeDocument/2006/relationships/tags" Target="../tags/tag274.xml" /><Relationship Id="rId26" Type="http://schemas.openxmlformats.org/officeDocument/2006/relationships/oleObject" Target="../embeddings/oleObject9.bin" TargetMode="Internal" /><Relationship Id="rId27" Type="http://schemas.openxmlformats.org/officeDocument/2006/relationships/tags" Target="../tags/tag275.xml" /><Relationship Id="rId28" Type="http://schemas.openxmlformats.org/officeDocument/2006/relationships/oleObject" Target="../embeddings/oleObject10.bin" TargetMode="Internal" /><Relationship Id="rId29" Type="http://schemas.openxmlformats.org/officeDocument/2006/relationships/image" Target="../media/image36.wmf" /><Relationship Id="rId3" Type="http://schemas.openxmlformats.org/officeDocument/2006/relationships/tags" Target="../tags/tag266.xml" /><Relationship Id="rId30" Type="http://schemas.openxmlformats.org/officeDocument/2006/relationships/tags" Target="../tags/tag276.xml" /><Relationship Id="rId31" Type="http://schemas.openxmlformats.org/officeDocument/2006/relationships/oleObject" Target="../embeddings/oleObject11.bin" TargetMode="Internal" /><Relationship Id="rId32" Type="http://schemas.openxmlformats.org/officeDocument/2006/relationships/image" Target="../media/image37.wmf" /><Relationship Id="rId33" Type="http://schemas.openxmlformats.org/officeDocument/2006/relationships/tags" Target="../tags/tag277.xml" /><Relationship Id="rId34" Type="http://schemas.openxmlformats.org/officeDocument/2006/relationships/tags" Target="../tags/tag278.xml" /><Relationship Id="rId35" Type="http://schemas.openxmlformats.org/officeDocument/2006/relationships/vmlDrawing" Target="../drawings/vmlDrawing2.vml" /><Relationship Id="rId4" Type="http://schemas.openxmlformats.org/officeDocument/2006/relationships/tags" Target="../tags/tag267.xml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29.wmf" /><Relationship Id="rId7" Type="http://schemas.openxmlformats.org/officeDocument/2006/relationships/tags" Target="../tags/tag268.xml" /><Relationship Id="rId8" Type="http://schemas.openxmlformats.org/officeDocument/2006/relationships/oleObject" Target="../embeddings/oleObject3.bin" TargetMode="Internal" /><Relationship Id="rId9" Type="http://schemas.openxmlformats.org/officeDocument/2006/relationships/image" Target="../media/image30.w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83.xml" /><Relationship Id="rId11" Type="http://schemas.openxmlformats.org/officeDocument/2006/relationships/oleObject" Target="../embeddings/oleObject14.bin" TargetMode="Internal" /><Relationship Id="rId12" Type="http://schemas.openxmlformats.org/officeDocument/2006/relationships/image" Target="../media/image40.wmf" /><Relationship Id="rId13" Type="http://schemas.openxmlformats.org/officeDocument/2006/relationships/tags" Target="../tags/tag284.xml" /><Relationship Id="rId14" Type="http://schemas.openxmlformats.org/officeDocument/2006/relationships/oleObject" Target="../embeddings/oleObject15.bin" TargetMode="Internal" /><Relationship Id="rId15" Type="http://schemas.openxmlformats.org/officeDocument/2006/relationships/image" Target="../media/image41.wmf" /><Relationship Id="rId16" Type="http://schemas.openxmlformats.org/officeDocument/2006/relationships/tags" Target="../tags/tag285.xml" /><Relationship Id="rId17" Type="http://schemas.openxmlformats.org/officeDocument/2006/relationships/oleObject" Target="../embeddings/oleObject16.bin" TargetMode="Internal" /><Relationship Id="rId18" Type="http://schemas.openxmlformats.org/officeDocument/2006/relationships/image" Target="../media/image42.wmf" /><Relationship Id="rId19" Type="http://schemas.openxmlformats.org/officeDocument/2006/relationships/tags" Target="../tags/tag286.xml" /><Relationship Id="rId2" Type="http://schemas.openxmlformats.org/officeDocument/2006/relationships/tags" Target="../tags/tag279.xml" /><Relationship Id="rId20" Type="http://schemas.openxmlformats.org/officeDocument/2006/relationships/vmlDrawing" Target="../drawings/vmlDrawing3.vml" /><Relationship Id="rId3" Type="http://schemas.openxmlformats.org/officeDocument/2006/relationships/tags" Target="../tags/tag280.xml" /><Relationship Id="rId4" Type="http://schemas.openxmlformats.org/officeDocument/2006/relationships/tags" Target="../tags/tag281.xml" /><Relationship Id="rId5" Type="http://schemas.openxmlformats.org/officeDocument/2006/relationships/oleObject" Target="../embeddings/oleObject12.bin" TargetMode="Internal" /><Relationship Id="rId6" Type="http://schemas.openxmlformats.org/officeDocument/2006/relationships/image" Target="../media/image38.wmf" /><Relationship Id="rId7" Type="http://schemas.openxmlformats.org/officeDocument/2006/relationships/tags" Target="../tags/tag282.xml" /><Relationship Id="rId8" Type="http://schemas.openxmlformats.org/officeDocument/2006/relationships/oleObject" Target="../embeddings/oleObject13.bin" TargetMode="Internal" /><Relationship Id="rId9" Type="http://schemas.openxmlformats.org/officeDocument/2006/relationships/image" Target="../media/image39.w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293.xml" /><Relationship Id="rId11" Type="http://schemas.openxmlformats.org/officeDocument/2006/relationships/tags" Target="../tags/tag294.xml" /><Relationship Id="rId12" Type="http://schemas.openxmlformats.org/officeDocument/2006/relationships/tags" Target="../tags/tag295.xml" /><Relationship Id="rId13" Type="http://schemas.openxmlformats.org/officeDocument/2006/relationships/tags" Target="../tags/tag296.xml" /><Relationship Id="rId14" Type="http://schemas.openxmlformats.org/officeDocument/2006/relationships/oleObject" Target="../embeddings/oleObject17.bin" TargetMode="Internal" /><Relationship Id="rId15" Type="http://schemas.openxmlformats.org/officeDocument/2006/relationships/image" Target="../media/image27.wmf" /><Relationship Id="rId16" Type="http://schemas.openxmlformats.org/officeDocument/2006/relationships/image" Target="../media/image24.png" /><Relationship Id="rId17" Type="http://schemas.openxmlformats.org/officeDocument/2006/relationships/tags" Target="../tags/tag297.xml" /><Relationship Id="rId18" Type="http://schemas.openxmlformats.org/officeDocument/2006/relationships/tags" Target="../tags/tag298.xml" /><Relationship Id="rId19" Type="http://schemas.openxmlformats.org/officeDocument/2006/relationships/tags" Target="../tags/tag299.xml" /><Relationship Id="rId2" Type="http://schemas.openxmlformats.org/officeDocument/2006/relationships/tags" Target="../tags/tag287.xml" /><Relationship Id="rId20" Type="http://schemas.openxmlformats.org/officeDocument/2006/relationships/tags" Target="../tags/tag300.xml" /><Relationship Id="rId21" Type="http://schemas.openxmlformats.org/officeDocument/2006/relationships/vmlDrawing" Target="../drawings/vmlDrawing4.vml" /><Relationship Id="rId3" Type="http://schemas.openxmlformats.org/officeDocument/2006/relationships/tags" Target="../tags/tag288.xml" /><Relationship Id="rId4" Type="http://schemas.openxmlformats.org/officeDocument/2006/relationships/image" Target="../media/image43.png" /><Relationship Id="rId5" Type="http://schemas.openxmlformats.org/officeDocument/2006/relationships/tags" Target="../tags/tag289.xml" /><Relationship Id="rId6" Type="http://schemas.openxmlformats.org/officeDocument/2006/relationships/image" Target="../media/image44.png" /><Relationship Id="rId7" Type="http://schemas.openxmlformats.org/officeDocument/2006/relationships/tags" Target="../tags/tag290.xml" /><Relationship Id="rId8" Type="http://schemas.openxmlformats.org/officeDocument/2006/relationships/tags" Target="../tags/tag291.xml" /><Relationship Id="rId9" Type="http://schemas.openxmlformats.org/officeDocument/2006/relationships/tags" Target="../tags/tag2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301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oleObject" Target="../embeddings/oleObject19.bin" TargetMode="Internal" /><Relationship Id="rId11" Type="http://schemas.openxmlformats.org/officeDocument/2006/relationships/image" Target="../media/image46.wmf" /><Relationship Id="rId12" Type="http://schemas.openxmlformats.org/officeDocument/2006/relationships/tags" Target="../tags/tag313.xml" /><Relationship Id="rId13" Type="http://schemas.openxmlformats.org/officeDocument/2006/relationships/tags" Target="../tags/tag314.xml" /><Relationship Id="rId14" Type="http://schemas.openxmlformats.org/officeDocument/2006/relationships/tags" Target="../tags/tag315.xml" /><Relationship Id="rId15" Type="http://schemas.openxmlformats.org/officeDocument/2006/relationships/image" Target="../media/image47.png" /><Relationship Id="rId16" Type="http://schemas.openxmlformats.org/officeDocument/2006/relationships/tags" Target="../tags/tag316.xml" /><Relationship Id="rId17" Type="http://schemas.openxmlformats.org/officeDocument/2006/relationships/tags" Target="../tags/tag317.xml" /><Relationship Id="rId18" Type="http://schemas.openxmlformats.org/officeDocument/2006/relationships/image" Target="../media/image48.png" /><Relationship Id="rId19" Type="http://schemas.openxmlformats.org/officeDocument/2006/relationships/tags" Target="../tags/tag318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319.xml" /><Relationship Id="rId21" Type="http://schemas.openxmlformats.org/officeDocument/2006/relationships/oleObject" Target="../embeddings/oleObject20.bin" TargetMode="Internal" /><Relationship Id="rId22" Type="http://schemas.openxmlformats.org/officeDocument/2006/relationships/image" Target="../media/image49.wmf" /><Relationship Id="rId23" Type="http://schemas.openxmlformats.org/officeDocument/2006/relationships/tags" Target="../tags/tag320.xml" /><Relationship Id="rId24" Type="http://schemas.openxmlformats.org/officeDocument/2006/relationships/oleObject" Target="../embeddings/oleObject21.bin" TargetMode="Internal" /><Relationship Id="rId25" Type="http://schemas.openxmlformats.org/officeDocument/2006/relationships/tags" Target="../tags/tag321.xml" /><Relationship Id="rId26" Type="http://schemas.openxmlformats.org/officeDocument/2006/relationships/vmlDrawing" Target="../drawings/vmlDrawing5.v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tags" Target="../tags/tag311.xml" /><Relationship Id="rId7" Type="http://schemas.openxmlformats.org/officeDocument/2006/relationships/oleObject" Target="../embeddings/oleObject18.bin" TargetMode="Internal" /><Relationship Id="rId8" Type="http://schemas.openxmlformats.org/officeDocument/2006/relationships/image" Target="../media/image45.wmf" /><Relationship Id="rId9" Type="http://schemas.openxmlformats.org/officeDocument/2006/relationships/tags" Target="../tags/tag3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330.xml" /><Relationship Id="rId11" Type="http://schemas.openxmlformats.org/officeDocument/2006/relationships/oleObject" Target="../embeddings/oleObject23.bin" TargetMode="Internal" /><Relationship Id="rId12" Type="http://schemas.openxmlformats.org/officeDocument/2006/relationships/image" Target="../media/image51.wmf" /><Relationship Id="rId13" Type="http://schemas.openxmlformats.org/officeDocument/2006/relationships/tags" Target="../tags/tag331.xml" /><Relationship Id="rId14" Type="http://schemas.openxmlformats.org/officeDocument/2006/relationships/oleObject" Target="../embeddings/oleObject24.bin" TargetMode="Internal" /><Relationship Id="rId15" Type="http://schemas.openxmlformats.org/officeDocument/2006/relationships/image" Target="../media/image52.wmf" /><Relationship Id="rId16" Type="http://schemas.openxmlformats.org/officeDocument/2006/relationships/tags" Target="../tags/tag332.xml" /><Relationship Id="rId17" Type="http://schemas.openxmlformats.org/officeDocument/2006/relationships/oleObject" Target="../embeddings/oleObject25.bin" TargetMode="Internal" /><Relationship Id="rId18" Type="http://schemas.openxmlformats.org/officeDocument/2006/relationships/image" Target="../media/image53.wmf" /><Relationship Id="rId19" Type="http://schemas.openxmlformats.org/officeDocument/2006/relationships/tags" Target="../tags/tag333.xml" /><Relationship Id="rId2" Type="http://schemas.openxmlformats.org/officeDocument/2006/relationships/notesSlide" Target="../notesSlides/notesSlide3.xml" /><Relationship Id="rId20" Type="http://schemas.openxmlformats.org/officeDocument/2006/relationships/oleObject" Target="../embeddings/oleObject26.bin" TargetMode="Internal" /><Relationship Id="rId21" Type="http://schemas.openxmlformats.org/officeDocument/2006/relationships/image" Target="../media/image54.wmf" /><Relationship Id="rId22" Type="http://schemas.openxmlformats.org/officeDocument/2006/relationships/tags" Target="../tags/tag334.xml" /><Relationship Id="rId23" Type="http://schemas.openxmlformats.org/officeDocument/2006/relationships/oleObject" Target="../embeddings/oleObject27.bin" TargetMode="Internal" /><Relationship Id="rId24" Type="http://schemas.openxmlformats.org/officeDocument/2006/relationships/image" Target="../media/image55.wmf" /><Relationship Id="rId25" Type="http://schemas.openxmlformats.org/officeDocument/2006/relationships/tags" Target="../tags/tag335.xml" /><Relationship Id="rId26" Type="http://schemas.openxmlformats.org/officeDocument/2006/relationships/oleObject" Target="../embeddings/oleObject28.bin" TargetMode="Internal" /><Relationship Id="rId27" Type="http://schemas.openxmlformats.org/officeDocument/2006/relationships/image" Target="../media/image56.wmf" /><Relationship Id="rId28" Type="http://schemas.openxmlformats.org/officeDocument/2006/relationships/tags" Target="../tags/tag336.xml" /><Relationship Id="rId29" Type="http://schemas.openxmlformats.org/officeDocument/2006/relationships/oleObject" Target="../embeddings/oleObject29.bin" TargetMode="Internal" /><Relationship Id="rId3" Type="http://schemas.openxmlformats.org/officeDocument/2006/relationships/tags" Target="../tags/tag325.xml" /><Relationship Id="rId30" Type="http://schemas.openxmlformats.org/officeDocument/2006/relationships/image" Target="../media/image57.wmf" /><Relationship Id="rId31" Type="http://schemas.openxmlformats.org/officeDocument/2006/relationships/tags" Target="../tags/tag337.xml" /><Relationship Id="rId32" Type="http://schemas.openxmlformats.org/officeDocument/2006/relationships/oleObject" Target="../embeddings/oleObject30.bin" TargetMode="Internal" /><Relationship Id="rId33" Type="http://schemas.openxmlformats.org/officeDocument/2006/relationships/image" Target="../media/image58.wmf" /><Relationship Id="rId34" Type="http://schemas.openxmlformats.org/officeDocument/2006/relationships/tags" Target="../tags/tag338.xml" /><Relationship Id="rId35" Type="http://schemas.openxmlformats.org/officeDocument/2006/relationships/oleObject" Target="../embeddings/oleObject31.bin" TargetMode="Internal" /><Relationship Id="rId36" Type="http://schemas.openxmlformats.org/officeDocument/2006/relationships/image" Target="../media/image59.wmf" /><Relationship Id="rId37" Type="http://schemas.openxmlformats.org/officeDocument/2006/relationships/tags" Target="../tags/tag339.xml" /><Relationship Id="rId38" Type="http://schemas.openxmlformats.org/officeDocument/2006/relationships/oleObject" Target="../embeddings/oleObject32.bin" TargetMode="Internal" /><Relationship Id="rId39" Type="http://schemas.openxmlformats.org/officeDocument/2006/relationships/image" Target="../media/image60.wmf" /><Relationship Id="rId4" Type="http://schemas.openxmlformats.org/officeDocument/2006/relationships/tags" Target="../tags/tag326.xml" /><Relationship Id="rId40" Type="http://schemas.openxmlformats.org/officeDocument/2006/relationships/tags" Target="../tags/tag340.xml" /><Relationship Id="rId41" Type="http://schemas.openxmlformats.org/officeDocument/2006/relationships/oleObject" Target="../embeddings/oleObject33.bin" TargetMode="Internal" /><Relationship Id="rId42" Type="http://schemas.openxmlformats.org/officeDocument/2006/relationships/image" Target="../media/image61.wmf" /><Relationship Id="rId43" Type="http://schemas.openxmlformats.org/officeDocument/2006/relationships/tags" Target="../tags/tag341.xml" /><Relationship Id="rId44" Type="http://schemas.openxmlformats.org/officeDocument/2006/relationships/tags" Target="../tags/tag342.xml" /><Relationship Id="rId45" Type="http://schemas.openxmlformats.org/officeDocument/2006/relationships/oleObject" Target="../embeddings/oleObject34.bin" TargetMode="Internal" /><Relationship Id="rId46" Type="http://schemas.openxmlformats.org/officeDocument/2006/relationships/image" Target="../media/image62.wmf" /><Relationship Id="rId47" Type="http://schemas.openxmlformats.org/officeDocument/2006/relationships/tags" Target="../tags/tag343.xml" /><Relationship Id="rId48" Type="http://schemas.openxmlformats.org/officeDocument/2006/relationships/oleObject" Target="../embeddings/oleObject35.bin" TargetMode="Internal" /><Relationship Id="rId49" Type="http://schemas.openxmlformats.org/officeDocument/2006/relationships/image" Target="../media/image63.wmf" /><Relationship Id="rId5" Type="http://schemas.openxmlformats.org/officeDocument/2006/relationships/tags" Target="../tags/tag327.xml" /><Relationship Id="rId50" Type="http://schemas.openxmlformats.org/officeDocument/2006/relationships/tags" Target="../tags/tag344.xml" /><Relationship Id="rId51" Type="http://schemas.openxmlformats.org/officeDocument/2006/relationships/oleObject" Target="../embeddings/oleObject36.bin" TargetMode="Internal" /><Relationship Id="rId52" Type="http://schemas.openxmlformats.org/officeDocument/2006/relationships/image" Target="../media/image64.wmf" /><Relationship Id="rId53" Type="http://schemas.openxmlformats.org/officeDocument/2006/relationships/tags" Target="../tags/tag345.xml" /><Relationship Id="rId54" Type="http://schemas.openxmlformats.org/officeDocument/2006/relationships/oleObject" Target="../embeddings/oleObject37.bin" TargetMode="Internal" /><Relationship Id="rId55" Type="http://schemas.openxmlformats.org/officeDocument/2006/relationships/image" Target="../media/image65.wmf" /><Relationship Id="rId56" Type="http://schemas.openxmlformats.org/officeDocument/2006/relationships/tags" Target="../tags/tag346.xml" /><Relationship Id="rId57" Type="http://schemas.openxmlformats.org/officeDocument/2006/relationships/tags" Target="../tags/tag347.xml" /><Relationship Id="rId58" Type="http://schemas.openxmlformats.org/officeDocument/2006/relationships/tags" Target="../tags/tag348.xml" /><Relationship Id="rId59" Type="http://schemas.openxmlformats.org/officeDocument/2006/relationships/vmlDrawing" Target="../drawings/vmlDrawing6.v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oleObject" Target="../embeddings/oleObject22.bin" TargetMode="Internal" /><Relationship Id="rId9" Type="http://schemas.openxmlformats.org/officeDocument/2006/relationships/image" Target="../media/image50.w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358.xml" /><Relationship Id="rId11" Type="http://schemas.openxmlformats.org/officeDocument/2006/relationships/tags" Target="../tags/tag359.xml" /><Relationship Id="rId12" Type="http://schemas.openxmlformats.org/officeDocument/2006/relationships/tags" Target="../tags/tag360.xml" /><Relationship Id="rId13" Type="http://schemas.openxmlformats.org/officeDocument/2006/relationships/image" Target="../media/image67.png" /><Relationship Id="rId14" Type="http://schemas.openxmlformats.org/officeDocument/2006/relationships/tags" Target="../tags/tag361.xml" /><Relationship Id="rId15" Type="http://schemas.openxmlformats.org/officeDocument/2006/relationships/image" Target="../media/image68.png" /><Relationship Id="rId16" Type="http://schemas.openxmlformats.org/officeDocument/2006/relationships/tags" Target="../tags/tag362.xml" /><Relationship Id="rId17" Type="http://schemas.openxmlformats.org/officeDocument/2006/relationships/image" Target="../media/image69.png" /><Relationship Id="rId18" Type="http://schemas.openxmlformats.org/officeDocument/2006/relationships/tags" Target="../tags/tag363.xml" /><Relationship Id="rId19" Type="http://schemas.openxmlformats.org/officeDocument/2006/relationships/image" Target="../media/image70.png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364.xml" /><Relationship Id="rId21" Type="http://schemas.openxmlformats.org/officeDocument/2006/relationships/tags" Target="../tags/tag365.xml" /><Relationship Id="rId22" Type="http://schemas.openxmlformats.org/officeDocument/2006/relationships/oleObject" Target="../embeddings/oleObject38.bin" TargetMode="Internal" /><Relationship Id="rId23" Type="http://schemas.openxmlformats.org/officeDocument/2006/relationships/image" Target="../media/image71.wmf" /><Relationship Id="rId24" Type="http://schemas.openxmlformats.org/officeDocument/2006/relationships/tags" Target="../tags/tag366.xml" /><Relationship Id="rId25" Type="http://schemas.openxmlformats.org/officeDocument/2006/relationships/tags" Target="../tags/tag367.xml" /><Relationship Id="rId26" Type="http://schemas.openxmlformats.org/officeDocument/2006/relationships/tags" Target="../tags/tag368.xml" /><Relationship Id="rId27" Type="http://schemas.openxmlformats.org/officeDocument/2006/relationships/tags" Target="../tags/tag369.xml" /><Relationship Id="rId28" Type="http://schemas.openxmlformats.org/officeDocument/2006/relationships/tags" Target="../tags/tag370.xml" /><Relationship Id="rId29" Type="http://schemas.openxmlformats.org/officeDocument/2006/relationships/tags" Target="../tags/tag371.xml" /><Relationship Id="rId3" Type="http://schemas.openxmlformats.org/officeDocument/2006/relationships/tags" Target="../tags/tag352.xml" /><Relationship Id="rId30" Type="http://schemas.openxmlformats.org/officeDocument/2006/relationships/tags" Target="../tags/tag372.xml" /><Relationship Id="rId31" Type="http://schemas.openxmlformats.org/officeDocument/2006/relationships/tags" Target="../tags/tag373.xml" /><Relationship Id="rId32" Type="http://schemas.openxmlformats.org/officeDocument/2006/relationships/tags" Target="../tags/tag374.xml" /><Relationship Id="rId33" Type="http://schemas.openxmlformats.org/officeDocument/2006/relationships/tags" Target="../tags/tag375.xml" /><Relationship Id="rId34" Type="http://schemas.openxmlformats.org/officeDocument/2006/relationships/tags" Target="../tags/tag376.xml" /><Relationship Id="rId35" Type="http://schemas.openxmlformats.org/officeDocument/2006/relationships/tags" Target="../tags/tag377.xml" /><Relationship Id="rId36" Type="http://schemas.openxmlformats.org/officeDocument/2006/relationships/tags" Target="../tags/tag378.xml" /><Relationship Id="rId37" Type="http://schemas.openxmlformats.org/officeDocument/2006/relationships/tags" Target="../tags/tag379.xml" /><Relationship Id="rId38" Type="http://schemas.openxmlformats.org/officeDocument/2006/relationships/oleObject" Target="../embeddings/oleObject39.bin" TargetMode="Internal" /><Relationship Id="rId39" Type="http://schemas.openxmlformats.org/officeDocument/2006/relationships/image" Target="../media/image72.wmf" /><Relationship Id="rId4" Type="http://schemas.openxmlformats.org/officeDocument/2006/relationships/tags" Target="../tags/tag353.xml" /><Relationship Id="rId40" Type="http://schemas.openxmlformats.org/officeDocument/2006/relationships/tags" Target="../tags/tag380.xml" /><Relationship Id="rId41" Type="http://schemas.openxmlformats.org/officeDocument/2006/relationships/oleObject" Target="../embeddings/oleObject40.bin" TargetMode="Internal" /><Relationship Id="rId42" Type="http://schemas.openxmlformats.org/officeDocument/2006/relationships/image" Target="../media/image73.wmf" /><Relationship Id="rId43" Type="http://schemas.openxmlformats.org/officeDocument/2006/relationships/tags" Target="../tags/tag381.xml" /><Relationship Id="rId44" Type="http://schemas.openxmlformats.org/officeDocument/2006/relationships/oleObject" Target="../embeddings/oleObject41.bin" TargetMode="Internal" /><Relationship Id="rId45" Type="http://schemas.openxmlformats.org/officeDocument/2006/relationships/image" Target="../media/image74.wmf" /><Relationship Id="rId46" Type="http://schemas.openxmlformats.org/officeDocument/2006/relationships/tags" Target="../tags/tag382.xml" /><Relationship Id="rId47" Type="http://schemas.openxmlformats.org/officeDocument/2006/relationships/oleObject" Target="../embeddings/oleObject42.bin" TargetMode="Internal" /><Relationship Id="rId48" Type="http://schemas.openxmlformats.org/officeDocument/2006/relationships/image" Target="../media/image75.wmf" /><Relationship Id="rId49" Type="http://schemas.openxmlformats.org/officeDocument/2006/relationships/tags" Target="../tags/tag383.xml" /><Relationship Id="rId5" Type="http://schemas.openxmlformats.org/officeDocument/2006/relationships/tags" Target="../tags/tag354.xml" /><Relationship Id="rId50" Type="http://schemas.openxmlformats.org/officeDocument/2006/relationships/oleObject" Target="../embeddings/oleObject43.bin" TargetMode="Internal" /><Relationship Id="rId51" Type="http://schemas.openxmlformats.org/officeDocument/2006/relationships/image" Target="../media/image76.wmf" /><Relationship Id="rId52" Type="http://schemas.openxmlformats.org/officeDocument/2006/relationships/tags" Target="../tags/tag384.xml" /><Relationship Id="rId53" Type="http://schemas.openxmlformats.org/officeDocument/2006/relationships/tags" Target="../tags/tag385.xml" /><Relationship Id="rId54" Type="http://schemas.openxmlformats.org/officeDocument/2006/relationships/oleObject" Target="../embeddings/oleObject44.bin" TargetMode="Internal" /><Relationship Id="rId55" Type="http://schemas.openxmlformats.org/officeDocument/2006/relationships/image" Target="../media/image77.wmf" /><Relationship Id="rId56" Type="http://schemas.openxmlformats.org/officeDocument/2006/relationships/tags" Target="../tags/tag386.xml" /><Relationship Id="rId57" Type="http://schemas.openxmlformats.org/officeDocument/2006/relationships/tags" Target="../tags/tag387.xml" /><Relationship Id="rId58" Type="http://schemas.openxmlformats.org/officeDocument/2006/relationships/vmlDrawing" Target="../drawings/vmlDrawing7.vml" /><Relationship Id="rId6" Type="http://schemas.openxmlformats.org/officeDocument/2006/relationships/image" Target="../media/image66.png" /><Relationship Id="rId7" Type="http://schemas.openxmlformats.org/officeDocument/2006/relationships/tags" Target="../tags/tag355.xml" /><Relationship Id="rId8" Type="http://schemas.openxmlformats.org/officeDocument/2006/relationships/tags" Target="../tags/tag356.xml" /><Relationship Id="rId9" Type="http://schemas.openxmlformats.org/officeDocument/2006/relationships/tags" Target="../tags/tag35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398.xml" /><Relationship Id="rId11" Type="http://schemas.openxmlformats.org/officeDocument/2006/relationships/oleObject" Target="../embeddings/oleObject45.bin" TargetMode="Internal" /><Relationship Id="rId12" Type="http://schemas.openxmlformats.org/officeDocument/2006/relationships/image" Target="../media/image78.wmf" /><Relationship Id="rId13" Type="http://schemas.openxmlformats.org/officeDocument/2006/relationships/tags" Target="../tags/tag399.xml" /><Relationship Id="rId14" Type="http://schemas.openxmlformats.org/officeDocument/2006/relationships/tags" Target="../tags/tag400.xml" /><Relationship Id="rId15" Type="http://schemas.openxmlformats.org/officeDocument/2006/relationships/tags" Target="../tags/tag401.xml" /><Relationship Id="rId16" Type="http://schemas.openxmlformats.org/officeDocument/2006/relationships/oleObject" Target="../embeddings/oleObject46.bin" TargetMode="Internal" /><Relationship Id="rId17" Type="http://schemas.openxmlformats.org/officeDocument/2006/relationships/image" Target="../media/image79.wmf" /><Relationship Id="rId18" Type="http://schemas.openxmlformats.org/officeDocument/2006/relationships/tags" Target="../tags/tag402.xml" /><Relationship Id="rId19" Type="http://schemas.openxmlformats.org/officeDocument/2006/relationships/tags" Target="../tags/tag403.xml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404.xml" /><Relationship Id="rId21" Type="http://schemas.openxmlformats.org/officeDocument/2006/relationships/tags" Target="../tags/tag405.xml" /><Relationship Id="rId22" Type="http://schemas.openxmlformats.org/officeDocument/2006/relationships/tags" Target="../tags/tag406.xml" /><Relationship Id="rId23" Type="http://schemas.openxmlformats.org/officeDocument/2006/relationships/tags" Target="../tags/tag407.xml" /><Relationship Id="rId24" Type="http://schemas.openxmlformats.org/officeDocument/2006/relationships/oleObject" Target="../embeddings/oleObject47.bin" TargetMode="Internal" /><Relationship Id="rId25" Type="http://schemas.openxmlformats.org/officeDocument/2006/relationships/image" Target="../media/image80.wmf" /><Relationship Id="rId26" Type="http://schemas.openxmlformats.org/officeDocument/2006/relationships/tags" Target="../tags/tag408.xml" /><Relationship Id="rId27" Type="http://schemas.openxmlformats.org/officeDocument/2006/relationships/vmlDrawing" Target="../drawings/vmlDrawing8.vml" /><Relationship Id="rId3" Type="http://schemas.openxmlformats.org/officeDocument/2006/relationships/tags" Target="../tags/tag391.xml" /><Relationship Id="rId4" Type="http://schemas.openxmlformats.org/officeDocument/2006/relationships/tags" Target="../tags/tag392.xml" /><Relationship Id="rId5" Type="http://schemas.openxmlformats.org/officeDocument/2006/relationships/tags" Target="../tags/tag393.xml" /><Relationship Id="rId6" Type="http://schemas.openxmlformats.org/officeDocument/2006/relationships/tags" Target="../tags/tag394.xml" /><Relationship Id="rId7" Type="http://schemas.openxmlformats.org/officeDocument/2006/relationships/tags" Target="../tags/tag395.xml" /><Relationship Id="rId8" Type="http://schemas.openxmlformats.org/officeDocument/2006/relationships/tags" Target="../tags/tag396.xml" /><Relationship Id="rId9" Type="http://schemas.openxmlformats.org/officeDocument/2006/relationships/tags" Target="../tags/tag39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image" Target="../media/image83.png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notesSlide" Target="../notesSlides/notesSlide6.xml" /><Relationship Id="rId20" Type="http://schemas.openxmlformats.org/officeDocument/2006/relationships/tags" Target="../tags/tag426.xml" /><Relationship Id="rId21" Type="http://schemas.openxmlformats.org/officeDocument/2006/relationships/image" Target="../media/image84.png" /><Relationship Id="rId22" Type="http://schemas.openxmlformats.org/officeDocument/2006/relationships/tags" Target="../tags/tag427.xml" /><Relationship Id="rId23" Type="http://schemas.openxmlformats.org/officeDocument/2006/relationships/image" Target="../media/image85.png" /><Relationship Id="rId24" Type="http://schemas.openxmlformats.org/officeDocument/2006/relationships/tags" Target="../tags/tag428.xml" /><Relationship Id="rId25" Type="http://schemas.openxmlformats.org/officeDocument/2006/relationships/image" Target="../media/image86.png" /><Relationship Id="rId26" Type="http://schemas.openxmlformats.org/officeDocument/2006/relationships/tags" Target="../tags/tag429.xml" /><Relationship Id="rId27" Type="http://schemas.openxmlformats.org/officeDocument/2006/relationships/tags" Target="../tags/tag430.xml" /><Relationship Id="rId28" Type="http://schemas.openxmlformats.org/officeDocument/2006/relationships/image" Target="../media/image87.png" /><Relationship Id="rId29" Type="http://schemas.openxmlformats.org/officeDocument/2006/relationships/tags" Target="../tags/tag431.xml" /><Relationship Id="rId3" Type="http://schemas.openxmlformats.org/officeDocument/2006/relationships/tags" Target="../tags/tag412.xml" /><Relationship Id="rId30" Type="http://schemas.openxmlformats.org/officeDocument/2006/relationships/tags" Target="../tags/tag432.xml" /><Relationship Id="rId31" Type="http://schemas.openxmlformats.org/officeDocument/2006/relationships/tags" Target="../tags/tag433.xml" /><Relationship Id="rId32" Type="http://schemas.openxmlformats.org/officeDocument/2006/relationships/tags" Target="../tags/tag434.xml" /><Relationship Id="rId33" Type="http://schemas.openxmlformats.org/officeDocument/2006/relationships/tags" Target="../tags/tag435.xml" /><Relationship Id="rId34" Type="http://schemas.openxmlformats.org/officeDocument/2006/relationships/tags" Target="../tags/tag436.xml" /><Relationship Id="rId35" Type="http://schemas.openxmlformats.org/officeDocument/2006/relationships/tags" Target="../tags/tag437.xml" /><Relationship Id="rId36" Type="http://schemas.openxmlformats.org/officeDocument/2006/relationships/tags" Target="../tags/tag438.xml" /><Relationship Id="rId37" Type="http://schemas.openxmlformats.org/officeDocument/2006/relationships/tags" Target="../tags/tag439.xml" /><Relationship Id="rId38" Type="http://schemas.openxmlformats.org/officeDocument/2006/relationships/tags" Target="../tags/tag440.xml" /><Relationship Id="rId39" Type="http://schemas.openxmlformats.org/officeDocument/2006/relationships/tags" Target="../tags/tag441.xml" /><Relationship Id="rId4" Type="http://schemas.openxmlformats.org/officeDocument/2006/relationships/tags" Target="../tags/tag413.xml" /><Relationship Id="rId40" Type="http://schemas.openxmlformats.org/officeDocument/2006/relationships/tags" Target="../tags/tag442.xml" /><Relationship Id="rId41" Type="http://schemas.openxmlformats.org/officeDocument/2006/relationships/tags" Target="../tags/tag443.xml" /><Relationship Id="rId42" Type="http://schemas.openxmlformats.org/officeDocument/2006/relationships/tags" Target="../tags/tag444.xml" /><Relationship Id="rId43" Type="http://schemas.openxmlformats.org/officeDocument/2006/relationships/image" Target="../media/image88.png" /><Relationship Id="rId44" Type="http://schemas.openxmlformats.org/officeDocument/2006/relationships/tags" Target="../tags/tag445.xml" /><Relationship Id="rId45" Type="http://schemas.openxmlformats.org/officeDocument/2006/relationships/image" Target="../media/image89.png" /><Relationship Id="rId46" Type="http://schemas.openxmlformats.org/officeDocument/2006/relationships/tags" Target="../tags/tag446.xml" /><Relationship Id="rId47" Type="http://schemas.openxmlformats.org/officeDocument/2006/relationships/image" Target="../media/image90.png" /><Relationship Id="rId48" Type="http://schemas.openxmlformats.org/officeDocument/2006/relationships/tags" Target="../tags/tag447.xml" /><Relationship Id="rId49" Type="http://schemas.openxmlformats.org/officeDocument/2006/relationships/tags" Target="../tags/tag448.xml" /><Relationship Id="rId5" Type="http://schemas.openxmlformats.org/officeDocument/2006/relationships/tags" Target="../tags/tag414.xml" /><Relationship Id="rId50" Type="http://schemas.openxmlformats.org/officeDocument/2006/relationships/tags" Target="../tags/tag449.xml" /><Relationship Id="rId51" Type="http://schemas.openxmlformats.org/officeDocument/2006/relationships/tags" Target="../tags/tag450.xml" /><Relationship Id="rId52" Type="http://schemas.openxmlformats.org/officeDocument/2006/relationships/tags" Target="../tags/tag451.xml" /><Relationship Id="rId53" Type="http://schemas.openxmlformats.org/officeDocument/2006/relationships/tags" Target="../tags/tag452.xml" /><Relationship Id="rId54" Type="http://schemas.openxmlformats.org/officeDocument/2006/relationships/tags" Target="../tags/tag453.xml" /><Relationship Id="rId55" Type="http://schemas.openxmlformats.org/officeDocument/2006/relationships/tags" Target="../tags/tag454.xml" /><Relationship Id="rId56" Type="http://schemas.openxmlformats.org/officeDocument/2006/relationships/tags" Target="../tags/tag455.xml" /><Relationship Id="rId57" Type="http://schemas.openxmlformats.org/officeDocument/2006/relationships/tags" Target="../tags/tag456.xml" /><Relationship Id="rId58" Type="http://schemas.openxmlformats.org/officeDocument/2006/relationships/oleObject" Target="../embeddings/oleObject48.bin" TargetMode="Internal" /><Relationship Id="rId59" Type="http://schemas.openxmlformats.org/officeDocument/2006/relationships/image" Target="../media/image91.wmf" /><Relationship Id="rId6" Type="http://schemas.openxmlformats.org/officeDocument/2006/relationships/tags" Target="../tags/tag415.xml" /><Relationship Id="rId60" Type="http://schemas.openxmlformats.org/officeDocument/2006/relationships/tags" Target="../tags/tag457.xml" /><Relationship Id="rId61" Type="http://schemas.openxmlformats.org/officeDocument/2006/relationships/oleObject" Target="../embeddings/oleObject49.bin" TargetMode="Internal" /><Relationship Id="rId62" Type="http://schemas.openxmlformats.org/officeDocument/2006/relationships/image" Target="../media/image92.wmf" /><Relationship Id="rId63" Type="http://schemas.openxmlformats.org/officeDocument/2006/relationships/tags" Target="../tags/tag458.xml" /><Relationship Id="rId64" Type="http://schemas.openxmlformats.org/officeDocument/2006/relationships/oleObject" Target="../embeddings/oleObject50.bin" TargetMode="Internal" /><Relationship Id="rId65" Type="http://schemas.openxmlformats.org/officeDocument/2006/relationships/image" Target="../media/image93.wmf" /><Relationship Id="rId66" Type="http://schemas.openxmlformats.org/officeDocument/2006/relationships/tags" Target="../tags/tag459.xml" /><Relationship Id="rId67" Type="http://schemas.openxmlformats.org/officeDocument/2006/relationships/oleObject" Target="../embeddings/oleObject51.bin" TargetMode="Internal" /><Relationship Id="rId68" Type="http://schemas.openxmlformats.org/officeDocument/2006/relationships/image" Target="../media/image94.wmf" /><Relationship Id="rId69" Type="http://schemas.openxmlformats.org/officeDocument/2006/relationships/tags" Target="../tags/tag460.xml" /><Relationship Id="rId7" Type="http://schemas.openxmlformats.org/officeDocument/2006/relationships/image" Target="../media/image81.png" /><Relationship Id="rId70" Type="http://schemas.openxmlformats.org/officeDocument/2006/relationships/oleObject" Target="../embeddings/oleObject52.bin" TargetMode="Internal" /><Relationship Id="rId71" Type="http://schemas.openxmlformats.org/officeDocument/2006/relationships/image" Target="../media/image95.wmf" /><Relationship Id="rId72" Type="http://schemas.openxmlformats.org/officeDocument/2006/relationships/tags" Target="../tags/tag461.xml" /><Relationship Id="rId73" Type="http://schemas.openxmlformats.org/officeDocument/2006/relationships/oleObject" Target="../embeddings/oleObject53.bin" TargetMode="Internal" /><Relationship Id="rId74" Type="http://schemas.openxmlformats.org/officeDocument/2006/relationships/image" Target="../media/image96.wmf" /><Relationship Id="rId75" Type="http://schemas.openxmlformats.org/officeDocument/2006/relationships/tags" Target="../tags/tag462.xml" /><Relationship Id="rId76" Type="http://schemas.openxmlformats.org/officeDocument/2006/relationships/vmlDrawing" Target="../drawings/vmlDrawing9.vml" /><Relationship Id="rId8" Type="http://schemas.microsoft.com/office/2007/relationships/hdphoto" Target="../media/image82.wdp" /><Relationship Id="rId9" Type="http://schemas.openxmlformats.org/officeDocument/2006/relationships/tags" Target="../tags/tag4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oleObject" Target="../embeddings/oleObject55.bin" TargetMode="Internal" /><Relationship Id="rId11" Type="http://schemas.openxmlformats.org/officeDocument/2006/relationships/image" Target="../media/image98.wmf" /><Relationship Id="rId12" Type="http://schemas.openxmlformats.org/officeDocument/2006/relationships/tags" Target="../tags/tag471.xml" /><Relationship Id="rId13" Type="http://schemas.openxmlformats.org/officeDocument/2006/relationships/oleObject" Target="../embeddings/oleObject56.bin" TargetMode="Internal" /><Relationship Id="rId14" Type="http://schemas.openxmlformats.org/officeDocument/2006/relationships/image" Target="../media/image99.wmf" /><Relationship Id="rId15" Type="http://schemas.openxmlformats.org/officeDocument/2006/relationships/tags" Target="../tags/tag472.xml" /><Relationship Id="rId16" Type="http://schemas.openxmlformats.org/officeDocument/2006/relationships/oleObject" Target="../embeddings/oleObject57.bin" TargetMode="Internal" /><Relationship Id="rId17" Type="http://schemas.openxmlformats.org/officeDocument/2006/relationships/image" Target="../media/image100.wmf" /><Relationship Id="rId18" Type="http://schemas.openxmlformats.org/officeDocument/2006/relationships/tags" Target="../tags/tag473.xml" /><Relationship Id="rId19" Type="http://schemas.openxmlformats.org/officeDocument/2006/relationships/oleObject" Target="../embeddings/oleObject58.bin" TargetMode="Internal" /><Relationship Id="rId2" Type="http://schemas.openxmlformats.org/officeDocument/2006/relationships/notesSlide" Target="../notesSlides/notesSlide7.xml" /><Relationship Id="rId20" Type="http://schemas.openxmlformats.org/officeDocument/2006/relationships/image" Target="../media/image101.wmf" /><Relationship Id="rId21" Type="http://schemas.openxmlformats.org/officeDocument/2006/relationships/tags" Target="../tags/tag474.xml" /><Relationship Id="rId22" Type="http://schemas.openxmlformats.org/officeDocument/2006/relationships/oleObject" Target="../embeddings/oleObject59.bin" TargetMode="Internal" /><Relationship Id="rId23" Type="http://schemas.openxmlformats.org/officeDocument/2006/relationships/image" Target="../media/image102.wmf" /><Relationship Id="rId24" Type="http://schemas.openxmlformats.org/officeDocument/2006/relationships/tags" Target="../tags/tag475.xml" /><Relationship Id="rId25" Type="http://schemas.openxmlformats.org/officeDocument/2006/relationships/oleObject" Target="../embeddings/oleObject60.bin" TargetMode="Internal" /><Relationship Id="rId26" Type="http://schemas.openxmlformats.org/officeDocument/2006/relationships/image" Target="../media/image103.wmf" /><Relationship Id="rId27" Type="http://schemas.openxmlformats.org/officeDocument/2006/relationships/tags" Target="../tags/tag476.xml" /><Relationship Id="rId28" Type="http://schemas.openxmlformats.org/officeDocument/2006/relationships/oleObject" Target="../embeddings/oleObject61.bin" TargetMode="Internal" /><Relationship Id="rId29" Type="http://schemas.openxmlformats.org/officeDocument/2006/relationships/image" Target="../media/image104.wmf" /><Relationship Id="rId3" Type="http://schemas.openxmlformats.org/officeDocument/2006/relationships/tags" Target="../tags/tag466.xml" /><Relationship Id="rId30" Type="http://schemas.openxmlformats.org/officeDocument/2006/relationships/tags" Target="../tags/tag477.xml" /><Relationship Id="rId31" Type="http://schemas.openxmlformats.org/officeDocument/2006/relationships/oleObject" Target="../embeddings/oleObject62.bin" TargetMode="Internal" /><Relationship Id="rId32" Type="http://schemas.openxmlformats.org/officeDocument/2006/relationships/image" Target="../media/image105.wmf" /><Relationship Id="rId33" Type="http://schemas.openxmlformats.org/officeDocument/2006/relationships/tags" Target="../tags/tag478.xml" /><Relationship Id="rId34" Type="http://schemas.openxmlformats.org/officeDocument/2006/relationships/oleObject" Target="../embeddings/oleObject63.bin" TargetMode="Internal" /><Relationship Id="rId35" Type="http://schemas.openxmlformats.org/officeDocument/2006/relationships/image" Target="../media/image106.wmf" /><Relationship Id="rId36" Type="http://schemas.openxmlformats.org/officeDocument/2006/relationships/tags" Target="../tags/tag479.xml" /><Relationship Id="rId37" Type="http://schemas.openxmlformats.org/officeDocument/2006/relationships/oleObject" Target="../embeddings/oleObject64.bin" TargetMode="Internal" /><Relationship Id="rId38" Type="http://schemas.openxmlformats.org/officeDocument/2006/relationships/image" Target="../media/image107.wmf" /><Relationship Id="rId39" Type="http://schemas.openxmlformats.org/officeDocument/2006/relationships/tags" Target="../tags/tag480.xml" /><Relationship Id="rId4" Type="http://schemas.openxmlformats.org/officeDocument/2006/relationships/tags" Target="../tags/tag467.xml" /><Relationship Id="rId40" Type="http://schemas.openxmlformats.org/officeDocument/2006/relationships/vmlDrawing" Target="../drawings/vmlDrawing10.vml" /><Relationship Id="rId5" Type="http://schemas.openxmlformats.org/officeDocument/2006/relationships/tags" Target="../tags/tag468.xml" /><Relationship Id="rId6" Type="http://schemas.openxmlformats.org/officeDocument/2006/relationships/tags" Target="../tags/tag469.xml" /><Relationship Id="rId7" Type="http://schemas.openxmlformats.org/officeDocument/2006/relationships/oleObject" Target="../embeddings/oleObject54.bin" TargetMode="Internal" /><Relationship Id="rId8" Type="http://schemas.openxmlformats.org/officeDocument/2006/relationships/image" Target="../media/image97.wmf" /><Relationship Id="rId9" Type="http://schemas.openxmlformats.org/officeDocument/2006/relationships/tags" Target="../tags/tag47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image" Target="../media/image109.wmf" /><Relationship Id="rId11" Type="http://schemas.openxmlformats.org/officeDocument/2006/relationships/tags" Target="../tags/tag489.xml" /><Relationship Id="rId12" Type="http://schemas.openxmlformats.org/officeDocument/2006/relationships/oleObject" Target="../embeddings/oleObject66.bin" TargetMode="Internal" /><Relationship Id="rId13" Type="http://schemas.openxmlformats.org/officeDocument/2006/relationships/image" Target="../media/image110.wmf" /><Relationship Id="rId14" Type="http://schemas.openxmlformats.org/officeDocument/2006/relationships/tags" Target="../tags/tag490.xml" /><Relationship Id="rId15" Type="http://schemas.openxmlformats.org/officeDocument/2006/relationships/oleObject" Target="../embeddings/oleObject67.bin" TargetMode="Internal" /><Relationship Id="rId16" Type="http://schemas.openxmlformats.org/officeDocument/2006/relationships/image" Target="../media/image111.wmf" /><Relationship Id="rId17" Type="http://schemas.openxmlformats.org/officeDocument/2006/relationships/tags" Target="../tags/tag491.xml" /><Relationship Id="rId18" Type="http://schemas.openxmlformats.org/officeDocument/2006/relationships/oleObject" Target="../embeddings/oleObject68.bin" TargetMode="Internal" /><Relationship Id="rId19" Type="http://schemas.openxmlformats.org/officeDocument/2006/relationships/image" Target="../media/image112.wmf" /><Relationship Id="rId2" Type="http://schemas.openxmlformats.org/officeDocument/2006/relationships/notesSlide" Target="../notesSlides/notesSlide8.xml" /><Relationship Id="rId20" Type="http://schemas.openxmlformats.org/officeDocument/2006/relationships/tags" Target="../tags/tag492.xml" /><Relationship Id="rId21" Type="http://schemas.openxmlformats.org/officeDocument/2006/relationships/oleObject" Target="../embeddings/oleObject69.bin" TargetMode="Internal" /><Relationship Id="rId22" Type="http://schemas.openxmlformats.org/officeDocument/2006/relationships/image" Target="../media/image113.wmf" /><Relationship Id="rId23" Type="http://schemas.openxmlformats.org/officeDocument/2006/relationships/tags" Target="../tags/tag493.xml" /><Relationship Id="rId24" Type="http://schemas.openxmlformats.org/officeDocument/2006/relationships/oleObject" Target="../embeddings/oleObject70.bin" TargetMode="Internal" /><Relationship Id="rId25" Type="http://schemas.openxmlformats.org/officeDocument/2006/relationships/image" Target="../media/image114.wmf" /><Relationship Id="rId26" Type="http://schemas.openxmlformats.org/officeDocument/2006/relationships/tags" Target="../tags/tag494.xml" /><Relationship Id="rId27" Type="http://schemas.openxmlformats.org/officeDocument/2006/relationships/tags" Target="../tags/tag495.xml" /><Relationship Id="rId28" Type="http://schemas.openxmlformats.org/officeDocument/2006/relationships/oleObject" Target="../embeddings/oleObject71.bin" TargetMode="Internal" /><Relationship Id="rId29" Type="http://schemas.openxmlformats.org/officeDocument/2006/relationships/image" Target="../media/image115.wmf" /><Relationship Id="rId3" Type="http://schemas.openxmlformats.org/officeDocument/2006/relationships/tags" Target="../tags/tag484.xml" /><Relationship Id="rId30" Type="http://schemas.openxmlformats.org/officeDocument/2006/relationships/tags" Target="../tags/tag496.xml" /><Relationship Id="rId31" Type="http://schemas.openxmlformats.org/officeDocument/2006/relationships/oleObject" Target="../embeddings/oleObject72.bin" TargetMode="Internal" /><Relationship Id="rId32" Type="http://schemas.openxmlformats.org/officeDocument/2006/relationships/image" Target="../media/image116.wmf" /><Relationship Id="rId33" Type="http://schemas.openxmlformats.org/officeDocument/2006/relationships/tags" Target="../tags/tag497.xml" /><Relationship Id="rId34" Type="http://schemas.openxmlformats.org/officeDocument/2006/relationships/oleObject" Target="../embeddings/oleObject73.bin" TargetMode="Internal" /><Relationship Id="rId35" Type="http://schemas.openxmlformats.org/officeDocument/2006/relationships/image" Target="../media/image117.wmf" /><Relationship Id="rId36" Type="http://schemas.openxmlformats.org/officeDocument/2006/relationships/tags" Target="../tags/tag498.xml" /><Relationship Id="rId37" Type="http://schemas.openxmlformats.org/officeDocument/2006/relationships/oleObject" Target="../embeddings/oleObject74.bin" TargetMode="Internal" /><Relationship Id="rId38" Type="http://schemas.openxmlformats.org/officeDocument/2006/relationships/image" Target="../media/image118.wmf" /><Relationship Id="rId39" Type="http://schemas.openxmlformats.org/officeDocument/2006/relationships/tags" Target="../tags/tag499.xml" /><Relationship Id="rId4" Type="http://schemas.openxmlformats.org/officeDocument/2006/relationships/tags" Target="../tags/tag485.xml" /><Relationship Id="rId40" Type="http://schemas.openxmlformats.org/officeDocument/2006/relationships/oleObject" Target="../embeddings/oleObject75.bin" TargetMode="Internal" /><Relationship Id="rId41" Type="http://schemas.openxmlformats.org/officeDocument/2006/relationships/image" Target="../media/image119.wmf" /><Relationship Id="rId42" Type="http://schemas.openxmlformats.org/officeDocument/2006/relationships/tags" Target="../tags/tag500.xml" /><Relationship Id="rId43" Type="http://schemas.openxmlformats.org/officeDocument/2006/relationships/oleObject" Target="../embeddings/oleObject76.bin" TargetMode="Internal" /><Relationship Id="rId44" Type="http://schemas.openxmlformats.org/officeDocument/2006/relationships/image" Target="../media/image120.wmf" /><Relationship Id="rId45" Type="http://schemas.openxmlformats.org/officeDocument/2006/relationships/tags" Target="../tags/tag501.xml" /><Relationship Id="rId46" Type="http://schemas.openxmlformats.org/officeDocument/2006/relationships/oleObject" Target="../embeddings/oleObject77.bin" TargetMode="Internal" /><Relationship Id="rId47" Type="http://schemas.openxmlformats.org/officeDocument/2006/relationships/image" Target="../media/image121.wmf" /><Relationship Id="rId48" Type="http://schemas.openxmlformats.org/officeDocument/2006/relationships/tags" Target="../tags/tag502.xml" /><Relationship Id="rId49" Type="http://schemas.openxmlformats.org/officeDocument/2006/relationships/vmlDrawing" Target="../drawings/vmlDrawing11.vml" /><Relationship Id="rId5" Type="http://schemas.openxmlformats.org/officeDocument/2006/relationships/tags" Target="../tags/tag486.xml" /><Relationship Id="rId6" Type="http://schemas.openxmlformats.org/officeDocument/2006/relationships/tags" Target="../tags/tag487.xml" /><Relationship Id="rId7" Type="http://schemas.openxmlformats.org/officeDocument/2006/relationships/image" Target="../media/image108.png" /><Relationship Id="rId8" Type="http://schemas.openxmlformats.org/officeDocument/2006/relationships/tags" Target="../tags/tag488.xml" /><Relationship Id="rId9" Type="http://schemas.openxmlformats.org/officeDocument/2006/relationships/oleObject" Target="../embeddings/oleObject65.bin" TargetMode="Interna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513.xml" /><Relationship Id="rId11" Type="http://schemas.openxmlformats.org/officeDocument/2006/relationships/tags" Target="../tags/tag514.xml" /><Relationship Id="rId12" Type="http://schemas.openxmlformats.org/officeDocument/2006/relationships/tags" Target="../tags/tag515.xml" /><Relationship Id="rId13" Type="http://schemas.openxmlformats.org/officeDocument/2006/relationships/tags" Target="../tags/tag516.xml" /><Relationship Id="rId14" Type="http://schemas.openxmlformats.org/officeDocument/2006/relationships/oleObject" Target="../embeddings/oleObject78.bin" TargetMode="Internal" /><Relationship Id="rId15" Type="http://schemas.openxmlformats.org/officeDocument/2006/relationships/image" Target="../media/image122.wmf" /><Relationship Id="rId16" Type="http://schemas.openxmlformats.org/officeDocument/2006/relationships/tags" Target="../tags/tag517.xml" /><Relationship Id="rId17" Type="http://schemas.openxmlformats.org/officeDocument/2006/relationships/vmlDrawing" Target="../drawings/vmlDrawing12.v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506.xml" /><Relationship Id="rId4" Type="http://schemas.openxmlformats.org/officeDocument/2006/relationships/tags" Target="../tags/tag507.xml" /><Relationship Id="rId5" Type="http://schemas.openxmlformats.org/officeDocument/2006/relationships/tags" Target="../tags/tag508.xml" /><Relationship Id="rId6" Type="http://schemas.openxmlformats.org/officeDocument/2006/relationships/tags" Target="../tags/tag509.xml" /><Relationship Id="rId7" Type="http://schemas.openxmlformats.org/officeDocument/2006/relationships/tags" Target="../tags/tag510.xml" /><Relationship Id="rId8" Type="http://schemas.openxmlformats.org/officeDocument/2006/relationships/tags" Target="../tags/tag511.xml" /><Relationship Id="rId9" Type="http://schemas.openxmlformats.org/officeDocument/2006/relationships/tags" Target="../tags/tag51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528.xml" /><Relationship Id="rId11" Type="http://schemas.openxmlformats.org/officeDocument/2006/relationships/oleObject" Target="../embeddings/oleObject79.bin" TargetMode="Internal" /><Relationship Id="rId12" Type="http://schemas.openxmlformats.org/officeDocument/2006/relationships/image" Target="../media/image123.wmf" /><Relationship Id="rId13" Type="http://schemas.openxmlformats.org/officeDocument/2006/relationships/tags" Target="../tags/tag529.xml" /><Relationship Id="rId14" Type="http://schemas.openxmlformats.org/officeDocument/2006/relationships/oleObject" Target="../embeddings/oleObject80.bin" TargetMode="Internal" /><Relationship Id="rId15" Type="http://schemas.openxmlformats.org/officeDocument/2006/relationships/image" Target="../media/image124.wmf" /><Relationship Id="rId16" Type="http://schemas.openxmlformats.org/officeDocument/2006/relationships/tags" Target="../tags/tag530.xml" /><Relationship Id="rId17" Type="http://schemas.openxmlformats.org/officeDocument/2006/relationships/oleObject" Target="../embeddings/oleObject81.bin" TargetMode="Internal" /><Relationship Id="rId18" Type="http://schemas.openxmlformats.org/officeDocument/2006/relationships/image" Target="../media/image125.wmf" /><Relationship Id="rId19" Type="http://schemas.openxmlformats.org/officeDocument/2006/relationships/tags" Target="../tags/tag531.xml" /><Relationship Id="rId2" Type="http://schemas.openxmlformats.org/officeDocument/2006/relationships/notesSlide" Target="../notesSlides/notesSlide10.xml" /><Relationship Id="rId20" Type="http://schemas.openxmlformats.org/officeDocument/2006/relationships/oleObject" Target="../embeddings/oleObject82.bin" TargetMode="Internal" /><Relationship Id="rId21" Type="http://schemas.openxmlformats.org/officeDocument/2006/relationships/image" Target="../media/image126.wmf" /><Relationship Id="rId22" Type="http://schemas.openxmlformats.org/officeDocument/2006/relationships/tags" Target="../tags/tag532.xml" /><Relationship Id="rId23" Type="http://schemas.openxmlformats.org/officeDocument/2006/relationships/tags" Target="../tags/tag533.xml" /><Relationship Id="rId24" Type="http://schemas.openxmlformats.org/officeDocument/2006/relationships/tags" Target="../tags/tag534.xml" /><Relationship Id="rId25" Type="http://schemas.openxmlformats.org/officeDocument/2006/relationships/tags" Target="../tags/tag535.xml" /><Relationship Id="rId26" Type="http://schemas.openxmlformats.org/officeDocument/2006/relationships/oleObject" Target="../embeddings/oleObject83.bin" TargetMode="Internal" /><Relationship Id="rId27" Type="http://schemas.openxmlformats.org/officeDocument/2006/relationships/tags" Target="../tags/tag536.xml" /><Relationship Id="rId28" Type="http://schemas.openxmlformats.org/officeDocument/2006/relationships/oleObject" Target="../embeddings/oleObject84.bin" TargetMode="Internal" /><Relationship Id="rId29" Type="http://schemas.openxmlformats.org/officeDocument/2006/relationships/image" Target="../media/image127.wmf" /><Relationship Id="rId3" Type="http://schemas.openxmlformats.org/officeDocument/2006/relationships/tags" Target="../tags/tag521.xml" /><Relationship Id="rId30" Type="http://schemas.openxmlformats.org/officeDocument/2006/relationships/tags" Target="../tags/tag537.xml" /><Relationship Id="rId31" Type="http://schemas.openxmlformats.org/officeDocument/2006/relationships/oleObject" Target="../embeddings/oleObject85.bin" TargetMode="Internal" /><Relationship Id="rId32" Type="http://schemas.openxmlformats.org/officeDocument/2006/relationships/image" Target="../media/image128.wmf" /><Relationship Id="rId33" Type="http://schemas.openxmlformats.org/officeDocument/2006/relationships/tags" Target="../tags/tag538.xml" /><Relationship Id="rId34" Type="http://schemas.openxmlformats.org/officeDocument/2006/relationships/oleObject" Target="../embeddings/oleObject86.bin" TargetMode="Internal" /><Relationship Id="rId35" Type="http://schemas.openxmlformats.org/officeDocument/2006/relationships/image" Target="../media/image129.wmf" /><Relationship Id="rId36" Type="http://schemas.openxmlformats.org/officeDocument/2006/relationships/tags" Target="../tags/tag539.xml" /><Relationship Id="rId37" Type="http://schemas.openxmlformats.org/officeDocument/2006/relationships/oleObject" Target="../embeddings/oleObject87.bin" TargetMode="Internal" /><Relationship Id="rId38" Type="http://schemas.openxmlformats.org/officeDocument/2006/relationships/image" Target="../media/image130.wmf" /><Relationship Id="rId39" Type="http://schemas.openxmlformats.org/officeDocument/2006/relationships/tags" Target="../tags/tag540.xml" /><Relationship Id="rId4" Type="http://schemas.openxmlformats.org/officeDocument/2006/relationships/tags" Target="../tags/tag522.xml" /><Relationship Id="rId40" Type="http://schemas.openxmlformats.org/officeDocument/2006/relationships/oleObject" Target="../embeddings/oleObject88.bin" TargetMode="Internal" /><Relationship Id="rId41" Type="http://schemas.openxmlformats.org/officeDocument/2006/relationships/image" Target="../media/image131.wmf" /><Relationship Id="rId42" Type="http://schemas.openxmlformats.org/officeDocument/2006/relationships/tags" Target="../tags/tag541.xml" /><Relationship Id="rId43" Type="http://schemas.openxmlformats.org/officeDocument/2006/relationships/oleObject" Target="../embeddings/oleObject89.bin" TargetMode="Internal" /><Relationship Id="rId44" Type="http://schemas.openxmlformats.org/officeDocument/2006/relationships/image" Target="../media/image132.wmf" /><Relationship Id="rId45" Type="http://schemas.openxmlformats.org/officeDocument/2006/relationships/tags" Target="../tags/tag542.xml" /><Relationship Id="rId46" Type="http://schemas.openxmlformats.org/officeDocument/2006/relationships/oleObject" Target="../embeddings/oleObject90.bin" TargetMode="Internal" /><Relationship Id="rId47" Type="http://schemas.openxmlformats.org/officeDocument/2006/relationships/image" Target="../media/image133.wmf" /><Relationship Id="rId48" Type="http://schemas.openxmlformats.org/officeDocument/2006/relationships/tags" Target="../tags/tag543.xml" /><Relationship Id="rId49" Type="http://schemas.openxmlformats.org/officeDocument/2006/relationships/oleObject" Target="../embeddings/oleObject91.bin" TargetMode="Internal" /><Relationship Id="rId5" Type="http://schemas.openxmlformats.org/officeDocument/2006/relationships/tags" Target="../tags/tag523.xml" /><Relationship Id="rId50" Type="http://schemas.openxmlformats.org/officeDocument/2006/relationships/image" Target="../media/image134.wmf" /><Relationship Id="rId51" Type="http://schemas.openxmlformats.org/officeDocument/2006/relationships/tags" Target="../tags/tag544.xml" /><Relationship Id="rId52" Type="http://schemas.openxmlformats.org/officeDocument/2006/relationships/vmlDrawing" Target="../drawings/vmlDrawing13.vml" /><Relationship Id="rId6" Type="http://schemas.openxmlformats.org/officeDocument/2006/relationships/tags" Target="../tags/tag524.xml" /><Relationship Id="rId7" Type="http://schemas.openxmlformats.org/officeDocument/2006/relationships/tags" Target="../tags/tag525.xml" /><Relationship Id="rId8" Type="http://schemas.openxmlformats.org/officeDocument/2006/relationships/tags" Target="../tags/tag526.xml" /><Relationship Id="rId9" Type="http://schemas.openxmlformats.org/officeDocument/2006/relationships/tags" Target="../tags/tag52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image" Target="../media/image136.wmf" /><Relationship Id="rId11" Type="http://schemas.openxmlformats.org/officeDocument/2006/relationships/tags" Target="../tags/tag552.xml" /><Relationship Id="rId12" Type="http://schemas.openxmlformats.org/officeDocument/2006/relationships/oleObject" Target="../embeddings/oleObject94.bin" TargetMode="Internal" /><Relationship Id="rId13" Type="http://schemas.openxmlformats.org/officeDocument/2006/relationships/image" Target="../media/image137.wmf" /><Relationship Id="rId14" Type="http://schemas.openxmlformats.org/officeDocument/2006/relationships/tags" Target="../tags/tag553.xml" /><Relationship Id="rId15" Type="http://schemas.openxmlformats.org/officeDocument/2006/relationships/oleObject" Target="../embeddings/oleObject95.bin" TargetMode="Internal" /><Relationship Id="rId16" Type="http://schemas.openxmlformats.org/officeDocument/2006/relationships/image" Target="../media/image138.wmf" /><Relationship Id="rId17" Type="http://schemas.openxmlformats.org/officeDocument/2006/relationships/tags" Target="../tags/tag554.xml" /><Relationship Id="rId18" Type="http://schemas.openxmlformats.org/officeDocument/2006/relationships/oleObject" Target="../embeddings/oleObject96.bin" TargetMode="Internal" /><Relationship Id="rId19" Type="http://schemas.openxmlformats.org/officeDocument/2006/relationships/image" Target="../media/image139.wmf" /><Relationship Id="rId2" Type="http://schemas.openxmlformats.org/officeDocument/2006/relationships/notesSlide" Target="../notesSlides/notesSlide11.xml" /><Relationship Id="rId20" Type="http://schemas.openxmlformats.org/officeDocument/2006/relationships/tags" Target="../tags/tag555.xml" /><Relationship Id="rId21" Type="http://schemas.openxmlformats.org/officeDocument/2006/relationships/oleObject" Target="../embeddings/oleObject97.bin" TargetMode="Internal" /><Relationship Id="rId22" Type="http://schemas.openxmlformats.org/officeDocument/2006/relationships/image" Target="../media/image140.wmf" /><Relationship Id="rId23" Type="http://schemas.openxmlformats.org/officeDocument/2006/relationships/tags" Target="../tags/tag556.xml" /><Relationship Id="rId24" Type="http://schemas.openxmlformats.org/officeDocument/2006/relationships/oleObject" Target="../embeddings/oleObject98.bin" TargetMode="Internal" /><Relationship Id="rId25" Type="http://schemas.openxmlformats.org/officeDocument/2006/relationships/image" Target="../media/image141.wmf" /><Relationship Id="rId26" Type="http://schemas.openxmlformats.org/officeDocument/2006/relationships/tags" Target="../tags/tag557.xml" /><Relationship Id="rId27" Type="http://schemas.openxmlformats.org/officeDocument/2006/relationships/oleObject" Target="../embeddings/oleObject99.bin" TargetMode="Internal" /><Relationship Id="rId28" Type="http://schemas.openxmlformats.org/officeDocument/2006/relationships/image" Target="../media/image142.wmf" /><Relationship Id="rId29" Type="http://schemas.openxmlformats.org/officeDocument/2006/relationships/tags" Target="../tags/tag558.xml" /><Relationship Id="rId3" Type="http://schemas.openxmlformats.org/officeDocument/2006/relationships/tags" Target="../tags/tag548.xml" /><Relationship Id="rId30" Type="http://schemas.openxmlformats.org/officeDocument/2006/relationships/vmlDrawing" Target="../drawings/vmlDrawing14.vml" /><Relationship Id="rId4" Type="http://schemas.openxmlformats.org/officeDocument/2006/relationships/tags" Target="../tags/tag549.xml" /><Relationship Id="rId5" Type="http://schemas.openxmlformats.org/officeDocument/2006/relationships/tags" Target="../tags/tag550.xml" /><Relationship Id="rId6" Type="http://schemas.openxmlformats.org/officeDocument/2006/relationships/oleObject" Target="../embeddings/oleObject92.bin" TargetMode="Internal" /><Relationship Id="rId7" Type="http://schemas.openxmlformats.org/officeDocument/2006/relationships/image" Target="../media/image135.wmf" /><Relationship Id="rId8" Type="http://schemas.openxmlformats.org/officeDocument/2006/relationships/tags" Target="../tags/tag551.xml" /><Relationship Id="rId9" Type="http://schemas.openxmlformats.org/officeDocument/2006/relationships/oleObject" Target="../embeddings/oleObject93.bin" TargetMode="Interna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568.xml" /><Relationship Id="rId11" Type="http://schemas.openxmlformats.org/officeDocument/2006/relationships/tags" Target="../tags/tag569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562.xml" /><Relationship Id="rId4" Type="http://schemas.openxmlformats.org/officeDocument/2006/relationships/tags" Target="../tags/tag563.xml" /><Relationship Id="rId5" Type="http://schemas.openxmlformats.org/officeDocument/2006/relationships/tags" Target="../tags/tag564.xml" /><Relationship Id="rId6" Type="http://schemas.openxmlformats.org/officeDocument/2006/relationships/tags" Target="../tags/tag565.xml" /><Relationship Id="rId7" Type="http://schemas.openxmlformats.org/officeDocument/2006/relationships/tags" Target="../tags/tag566.xml" /><Relationship Id="rId8" Type="http://schemas.openxmlformats.org/officeDocument/2006/relationships/tags" Target="../tags/tag567.xml" /><Relationship Id="rId9" Type="http://schemas.openxmlformats.org/officeDocument/2006/relationships/image" Target="../media/image143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tags" Target="../tags/tag570.xml" /><Relationship Id="rId3" Type="http://schemas.openxmlformats.org/officeDocument/2006/relationships/image" Target="../media/image144.png" /><Relationship Id="rId4" Type="http://schemas.openxmlformats.org/officeDocument/2006/relationships/tags" Target="../tags/tag571.xml" /><Relationship Id="rId5" Type="http://schemas.openxmlformats.org/officeDocument/2006/relationships/tags" Target="../tags/tag572.xml" /><Relationship Id="rId6" Type="http://schemas.openxmlformats.org/officeDocument/2006/relationships/image" Target="../media/image145.png" /><Relationship Id="rId7" Type="http://schemas.openxmlformats.org/officeDocument/2006/relationships/tags" Target="../tags/tag573.xml" /><Relationship Id="rId8" Type="http://schemas.openxmlformats.org/officeDocument/2006/relationships/tags" Target="../tags/tag574.xml" /><Relationship Id="rId9" Type="http://schemas.openxmlformats.org/officeDocument/2006/relationships/tags" Target="../tags/tag57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582.xml" /><Relationship Id="rId11" Type="http://schemas.openxmlformats.org/officeDocument/2006/relationships/tags" Target="../tags/tag583.xml" /><Relationship Id="rId2" Type="http://schemas.openxmlformats.org/officeDocument/2006/relationships/tags" Target="../tags/tag576.xml" /><Relationship Id="rId3" Type="http://schemas.openxmlformats.org/officeDocument/2006/relationships/tags" Target="../tags/tag577.xml" /><Relationship Id="rId4" Type="http://schemas.openxmlformats.org/officeDocument/2006/relationships/tags" Target="../tags/tag578.xml" /><Relationship Id="rId5" Type="http://schemas.openxmlformats.org/officeDocument/2006/relationships/image" Target="../media/image146.png" /><Relationship Id="rId6" Type="http://schemas.openxmlformats.org/officeDocument/2006/relationships/tags" Target="../tags/tag579.xml" /><Relationship Id="rId7" Type="http://schemas.openxmlformats.org/officeDocument/2006/relationships/tags" Target="../tags/tag580.xml" /><Relationship Id="rId8" Type="http://schemas.openxmlformats.org/officeDocument/2006/relationships/image" Target="../media/image147.png" /><Relationship Id="rId9" Type="http://schemas.openxmlformats.org/officeDocument/2006/relationships/tags" Target="../tags/tag58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10" Type="http://schemas.openxmlformats.org/officeDocument/2006/relationships/tags" Target="../tags/tag592.xml" /><Relationship Id="rId11" Type="http://schemas.openxmlformats.org/officeDocument/2006/relationships/tags" Target="../tags/tag593.xml" /><Relationship Id="rId12" Type="http://schemas.openxmlformats.org/officeDocument/2006/relationships/tags" Target="../tags/tag594.xml" /><Relationship Id="rId13" Type="http://schemas.openxmlformats.org/officeDocument/2006/relationships/tags" Target="../tags/tag595.xml" /><Relationship Id="rId14" Type="http://schemas.openxmlformats.org/officeDocument/2006/relationships/image" Target="../media/image149.jpeg" /><Relationship Id="rId15" Type="http://schemas.openxmlformats.org/officeDocument/2006/relationships/tags" Target="../tags/tag596.xml" /><Relationship Id="rId16" Type="http://schemas.openxmlformats.org/officeDocument/2006/relationships/tags" Target="../tags/tag597.xml" /><Relationship Id="rId17" Type="http://schemas.openxmlformats.org/officeDocument/2006/relationships/tags" Target="../tags/tag598.xml" /><Relationship Id="rId18" Type="http://schemas.openxmlformats.org/officeDocument/2006/relationships/tags" Target="../tags/tag599.xml" /><Relationship Id="rId19" Type="http://schemas.openxmlformats.org/officeDocument/2006/relationships/tags" Target="../tags/tag600.xml" /><Relationship Id="rId2" Type="http://schemas.openxmlformats.org/officeDocument/2006/relationships/notesSlide" Target="../notesSlides/notesSlide13.xml" /><Relationship Id="rId20" Type="http://schemas.openxmlformats.org/officeDocument/2006/relationships/tags" Target="../tags/tag601.xml" /><Relationship Id="rId21" Type="http://schemas.openxmlformats.org/officeDocument/2006/relationships/tags" Target="../tags/tag602.xml" /><Relationship Id="rId22" Type="http://schemas.openxmlformats.org/officeDocument/2006/relationships/tags" Target="../tags/tag603.xml" /><Relationship Id="rId23" Type="http://schemas.openxmlformats.org/officeDocument/2006/relationships/tags" Target="../tags/tag604.xml" /><Relationship Id="rId24" Type="http://schemas.openxmlformats.org/officeDocument/2006/relationships/tags" Target="../tags/tag605.xml" /><Relationship Id="rId25" Type="http://schemas.openxmlformats.org/officeDocument/2006/relationships/tags" Target="../tags/tag606.xml" /><Relationship Id="rId26" Type="http://schemas.openxmlformats.org/officeDocument/2006/relationships/image" Target="../media/image150.png" /><Relationship Id="rId27" Type="http://schemas.openxmlformats.org/officeDocument/2006/relationships/tags" Target="../tags/tag607.xml" /><Relationship Id="rId28" Type="http://schemas.openxmlformats.org/officeDocument/2006/relationships/tags" Target="../tags/tag608.xml" /><Relationship Id="rId29" Type="http://schemas.openxmlformats.org/officeDocument/2006/relationships/tags" Target="../tags/tag609.xml" /><Relationship Id="rId3" Type="http://schemas.openxmlformats.org/officeDocument/2006/relationships/tags" Target="../tags/tag587.xml" /><Relationship Id="rId30" Type="http://schemas.openxmlformats.org/officeDocument/2006/relationships/tags" Target="../tags/tag610.xml" /><Relationship Id="rId4" Type="http://schemas.openxmlformats.org/officeDocument/2006/relationships/image" Target="../media/image148.png" /><Relationship Id="rId5" Type="http://schemas.openxmlformats.org/officeDocument/2006/relationships/tags" Target="../tags/tag588.xml" /><Relationship Id="rId6" Type="http://schemas.openxmlformats.org/officeDocument/2006/relationships/image" Target="../media/image147.png" /><Relationship Id="rId7" Type="http://schemas.openxmlformats.org/officeDocument/2006/relationships/tags" Target="../tags/tag589.xml" /><Relationship Id="rId8" Type="http://schemas.openxmlformats.org/officeDocument/2006/relationships/tags" Target="../tags/tag590.xml" /><Relationship Id="rId9" Type="http://schemas.openxmlformats.org/officeDocument/2006/relationships/tags" Target="../tags/tag59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10" Type="http://schemas.openxmlformats.org/officeDocument/2006/relationships/tags" Target="../tags/tag617.xml" /><Relationship Id="rId11" Type="http://schemas.openxmlformats.org/officeDocument/2006/relationships/tags" Target="../tags/tag618.xml" /><Relationship Id="rId12" Type="http://schemas.openxmlformats.org/officeDocument/2006/relationships/tags" Target="../tags/tag619.xml" /><Relationship Id="rId13" Type="http://schemas.openxmlformats.org/officeDocument/2006/relationships/tags" Target="../tags/tag620.xml" /><Relationship Id="rId14" Type="http://schemas.openxmlformats.org/officeDocument/2006/relationships/tags" Target="../tags/tag621.xml" /><Relationship Id="rId15" Type="http://schemas.openxmlformats.org/officeDocument/2006/relationships/tags" Target="../tags/tag622.xml" /><Relationship Id="rId16" Type="http://schemas.openxmlformats.org/officeDocument/2006/relationships/tags" Target="../tags/tag623.xml" /><Relationship Id="rId17" Type="http://schemas.openxmlformats.org/officeDocument/2006/relationships/tags" Target="../tags/tag624.xml" /><Relationship Id="rId18" Type="http://schemas.openxmlformats.org/officeDocument/2006/relationships/tags" Target="../tags/tag625.xml" /><Relationship Id="rId19" Type="http://schemas.openxmlformats.org/officeDocument/2006/relationships/oleObject" Target="../embeddings/oleObject100.bin" TargetMode="Internal" /><Relationship Id="rId2" Type="http://schemas.openxmlformats.org/officeDocument/2006/relationships/tags" Target="../tags/tag611.xml" /><Relationship Id="rId20" Type="http://schemas.openxmlformats.org/officeDocument/2006/relationships/image" Target="../media/image153.wmf" /><Relationship Id="rId21" Type="http://schemas.openxmlformats.org/officeDocument/2006/relationships/tags" Target="../tags/tag626.xml" /><Relationship Id="rId22" Type="http://schemas.openxmlformats.org/officeDocument/2006/relationships/oleObject" Target="../embeddings/oleObject101.bin" TargetMode="Internal" /><Relationship Id="rId23" Type="http://schemas.openxmlformats.org/officeDocument/2006/relationships/image" Target="../media/image154.wmf" /><Relationship Id="rId24" Type="http://schemas.openxmlformats.org/officeDocument/2006/relationships/tags" Target="../tags/tag627.xml" /><Relationship Id="rId25" Type="http://schemas.openxmlformats.org/officeDocument/2006/relationships/oleObject" Target="../embeddings/oleObject102.bin" TargetMode="Internal" /><Relationship Id="rId26" Type="http://schemas.openxmlformats.org/officeDocument/2006/relationships/image" Target="../media/image155.wmf" /><Relationship Id="rId27" Type="http://schemas.openxmlformats.org/officeDocument/2006/relationships/tags" Target="../tags/tag628.xml" /><Relationship Id="rId28" Type="http://schemas.openxmlformats.org/officeDocument/2006/relationships/tags" Target="../tags/tag629.xml" /><Relationship Id="rId29" Type="http://schemas.openxmlformats.org/officeDocument/2006/relationships/tags" Target="../tags/tag630.xml" /><Relationship Id="rId3" Type="http://schemas.openxmlformats.org/officeDocument/2006/relationships/tags" Target="../tags/tag612.xml" /><Relationship Id="rId30" Type="http://schemas.openxmlformats.org/officeDocument/2006/relationships/tags" Target="../tags/tag631.xml" /><Relationship Id="rId31" Type="http://schemas.openxmlformats.org/officeDocument/2006/relationships/oleObject" Target="../embeddings/oleObject103.bin" TargetMode="Internal" /><Relationship Id="rId32" Type="http://schemas.openxmlformats.org/officeDocument/2006/relationships/image" Target="../media/image156.wmf" /><Relationship Id="rId33" Type="http://schemas.openxmlformats.org/officeDocument/2006/relationships/tags" Target="../tags/tag632.xml" /><Relationship Id="rId34" Type="http://schemas.openxmlformats.org/officeDocument/2006/relationships/tags" Target="../tags/tag633.xml" /><Relationship Id="rId35" Type="http://schemas.openxmlformats.org/officeDocument/2006/relationships/tags" Target="../tags/tag634.xml" /><Relationship Id="rId36" Type="http://schemas.openxmlformats.org/officeDocument/2006/relationships/tags" Target="../tags/tag635.xml" /><Relationship Id="rId37" Type="http://schemas.openxmlformats.org/officeDocument/2006/relationships/oleObject" Target="../embeddings/oleObject104.bin" TargetMode="Internal" /><Relationship Id="rId38" Type="http://schemas.openxmlformats.org/officeDocument/2006/relationships/image" Target="../media/image157.wmf" /><Relationship Id="rId39" Type="http://schemas.openxmlformats.org/officeDocument/2006/relationships/tags" Target="../tags/tag636.xml" /><Relationship Id="rId4" Type="http://schemas.openxmlformats.org/officeDocument/2006/relationships/tags" Target="../tags/tag613.xml" /><Relationship Id="rId40" Type="http://schemas.openxmlformats.org/officeDocument/2006/relationships/tags" Target="../tags/tag637.xml" /><Relationship Id="rId41" Type="http://schemas.openxmlformats.org/officeDocument/2006/relationships/tags" Target="../tags/tag638.xml" /><Relationship Id="rId42" Type="http://schemas.openxmlformats.org/officeDocument/2006/relationships/tags" Target="../tags/tag639.xml" /><Relationship Id="rId43" Type="http://schemas.openxmlformats.org/officeDocument/2006/relationships/tags" Target="../tags/tag640.xml" /><Relationship Id="rId44" Type="http://schemas.openxmlformats.org/officeDocument/2006/relationships/tags" Target="../tags/tag641.xml" /><Relationship Id="rId45" Type="http://schemas.openxmlformats.org/officeDocument/2006/relationships/tags" Target="../tags/tag642.xml" /><Relationship Id="rId46" Type="http://schemas.openxmlformats.org/officeDocument/2006/relationships/tags" Target="../tags/tag643.xml" /><Relationship Id="rId47" Type="http://schemas.openxmlformats.org/officeDocument/2006/relationships/tags" Target="../tags/tag644.xml" /><Relationship Id="rId48" Type="http://schemas.openxmlformats.org/officeDocument/2006/relationships/tags" Target="../tags/tag645.xml" /><Relationship Id="rId49" Type="http://schemas.openxmlformats.org/officeDocument/2006/relationships/tags" Target="../tags/tag646.xml" /><Relationship Id="rId5" Type="http://schemas.openxmlformats.org/officeDocument/2006/relationships/image" Target="../media/image151.png" /><Relationship Id="rId50" Type="http://schemas.openxmlformats.org/officeDocument/2006/relationships/tags" Target="../tags/tag647.xml" /><Relationship Id="rId51" Type="http://schemas.openxmlformats.org/officeDocument/2006/relationships/tags" Target="../tags/tag648.xml" /><Relationship Id="rId52" Type="http://schemas.openxmlformats.org/officeDocument/2006/relationships/oleObject" Target="../embeddings/oleObject105.bin" TargetMode="Internal" /><Relationship Id="rId53" Type="http://schemas.openxmlformats.org/officeDocument/2006/relationships/image" Target="../media/image158.wmf" /><Relationship Id="rId54" Type="http://schemas.openxmlformats.org/officeDocument/2006/relationships/tags" Target="../tags/tag649.xml" /><Relationship Id="rId55" Type="http://schemas.openxmlformats.org/officeDocument/2006/relationships/oleObject" Target="../embeddings/oleObject106.bin" TargetMode="Internal" /><Relationship Id="rId56" Type="http://schemas.openxmlformats.org/officeDocument/2006/relationships/image" Target="../media/image159.wmf" /><Relationship Id="rId57" Type="http://schemas.openxmlformats.org/officeDocument/2006/relationships/tags" Target="../tags/tag650.xml" /><Relationship Id="rId58" Type="http://schemas.openxmlformats.org/officeDocument/2006/relationships/tags" Target="../tags/tag651.xml" /><Relationship Id="rId59" Type="http://schemas.openxmlformats.org/officeDocument/2006/relationships/tags" Target="../tags/tag652.xml" /><Relationship Id="rId6" Type="http://schemas.openxmlformats.org/officeDocument/2006/relationships/tags" Target="../tags/tag614.xml" /><Relationship Id="rId60" Type="http://schemas.openxmlformats.org/officeDocument/2006/relationships/tags" Target="../tags/tag653.xml" /><Relationship Id="rId61" Type="http://schemas.openxmlformats.org/officeDocument/2006/relationships/tags" Target="../tags/tag654.xml" /><Relationship Id="rId62" Type="http://schemas.openxmlformats.org/officeDocument/2006/relationships/tags" Target="../tags/tag655.xml" /><Relationship Id="rId63" Type="http://schemas.openxmlformats.org/officeDocument/2006/relationships/tags" Target="../tags/tag656.xml" /><Relationship Id="rId64" Type="http://schemas.openxmlformats.org/officeDocument/2006/relationships/oleObject" Target="../embeddings/oleObject107.bin" TargetMode="Internal" /><Relationship Id="rId65" Type="http://schemas.openxmlformats.org/officeDocument/2006/relationships/tags" Target="../tags/tag657.xml" /><Relationship Id="rId66" Type="http://schemas.openxmlformats.org/officeDocument/2006/relationships/oleObject" Target="../embeddings/oleObject108.bin" TargetMode="Internal" /><Relationship Id="rId67" Type="http://schemas.openxmlformats.org/officeDocument/2006/relationships/image" Target="../media/image160.wmf" /><Relationship Id="rId68" Type="http://schemas.openxmlformats.org/officeDocument/2006/relationships/tags" Target="../tags/tag658.xml" /><Relationship Id="rId69" Type="http://schemas.openxmlformats.org/officeDocument/2006/relationships/oleObject" Target="../embeddings/oleObject109.bin" TargetMode="Internal" /><Relationship Id="rId7" Type="http://schemas.openxmlformats.org/officeDocument/2006/relationships/image" Target="../media/image152.png" /><Relationship Id="rId70" Type="http://schemas.openxmlformats.org/officeDocument/2006/relationships/image" Target="../media/image161.wmf" /><Relationship Id="rId71" Type="http://schemas.openxmlformats.org/officeDocument/2006/relationships/tags" Target="../tags/tag659.xml" /><Relationship Id="rId72" Type="http://schemas.openxmlformats.org/officeDocument/2006/relationships/oleObject" Target="../embeddings/oleObject110.bin" TargetMode="Internal" /><Relationship Id="rId73" Type="http://schemas.openxmlformats.org/officeDocument/2006/relationships/image" Target="../media/image162.wmf" /><Relationship Id="rId74" Type="http://schemas.openxmlformats.org/officeDocument/2006/relationships/tags" Target="../tags/tag660.xml" /><Relationship Id="rId75" Type="http://schemas.openxmlformats.org/officeDocument/2006/relationships/oleObject" Target="../embeddings/oleObject111.bin" TargetMode="Internal" /><Relationship Id="rId76" Type="http://schemas.openxmlformats.org/officeDocument/2006/relationships/tags" Target="../tags/tag661.xml" /><Relationship Id="rId77" Type="http://schemas.openxmlformats.org/officeDocument/2006/relationships/oleObject" Target="../embeddings/oleObject112.bin" TargetMode="Internal" /><Relationship Id="rId78" Type="http://schemas.openxmlformats.org/officeDocument/2006/relationships/image" Target="../media/image163.wmf" /><Relationship Id="rId79" Type="http://schemas.openxmlformats.org/officeDocument/2006/relationships/tags" Target="../tags/tag662.xml" /><Relationship Id="rId8" Type="http://schemas.openxmlformats.org/officeDocument/2006/relationships/tags" Target="../tags/tag615.xml" /><Relationship Id="rId80" Type="http://schemas.openxmlformats.org/officeDocument/2006/relationships/tags" Target="../tags/tag663.xml" /><Relationship Id="rId81" Type="http://schemas.openxmlformats.org/officeDocument/2006/relationships/tags" Target="../tags/tag664.xml" /><Relationship Id="rId82" Type="http://schemas.openxmlformats.org/officeDocument/2006/relationships/tags" Target="../tags/tag665.xml" /><Relationship Id="rId83" Type="http://schemas.openxmlformats.org/officeDocument/2006/relationships/tags" Target="../tags/tag666.xml" /><Relationship Id="rId84" Type="http://schemas.openxmlformats.org/officeDocument/2006/relationships/tags" Target="../tags/tag667.xml" /><Relationship Id="rId85" Type="http://schemas.openxmlformats.org/officeDocument/2006/relationships/oleObject" Target="../embeddings/oleObject113.bin" TargetMode="Internal" /><Relationship Id="rId86" Type="http://schemas.openxmlformats.org/officeDocument/2006/relationships/image" Target="../media/image164.wmf" /><Relationship Id="rId87" Type="http://schemas.openxmlformats.org/officeDocument/2006/relationships/tags" Target="../tags/tag668.xml" /><Relationship Id="rId88" Type="http://schemas.openxmlformats.org/officeDocument/2006/relationships/tags" Target="../tags/tag669.xml" /><Relationship Id="rId89" Type="http://schemas.openxmlformats.org/officeDocument/2006/relationships/tags" Target="../tags/tag670.xml" /><Relationship Id="rId9" Type="http://schemas.openxmlformats.org/officeDocument/2006/relationships/tags" Target="../tags/tag616.xml" /><Relationship Id="rId90" Type="http://schemas.openxmlformats.org/officeDocument/2006/relationships/tags" Target="../tags/tag671.xml" /><Relationship Id="rId91" Type="http://schemas.openxmlformats.org/officeDocument/2006/relationships/tags" Target="../tags/tag672.xml" /><Relationship Id="rId92" Type="http://schemas.openxmlformats.org/officeDocument/2006/relationships/tags" Target="../tags/tag673.xml" /><Relationship Id="rId93" Type="http://schemas.openxmlformats.org/officeDocument/2006/relationships/tags" Target="../tags/tag674.xml" /><Relationship Id="rId94" Type="http://schemas.openxmlformats.org/officeDocument/2006/relationships/tags" Target="../tags/tag675.xml" /><Relationship Id="rId95" Type="http://schemas.openxmlformats.org/officeDocument/2006/relationships/oleObject" Target="../embeddings/oleObject114.bin" TargetMode="Internal" /><Relationship Id="rId96" Type="http://schemas.openxmlformats.org/officeDocument/2006/relationships/image" Target="../media/image165.wmf" /><Relationship Id="rId97" Type="http://schemas.openxmlformats.org/officeDocument/2006/relationships/tags" Target="../tags/tag676.xml" /><Relationship Id="rId98" Type="http://schemas.openxmlformats.org/officeDocument/2006/relationships/tags" Target="../tags/tag677.xml" /><Relationship Id="rId99" Type="http://schemas.openxmlformats.org/officeDocument/2006/relationships/vmlDrawing" Target="../drawings/vmlDrawing15.v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678.xml" /><Relationship Id="rId3" Type="http://schemas.openxmlformats.org/officeDocument/2006/relationships/tags" Target="../tags/tag679.xml" /><Relationship Id="rId4" Type="http://schemas.openxmlformats.org/officeDocument/2006/relationships/image" Target="../media/image18.png" /><Relationship Id="rId5" Type="http://schemas.openxmlformats.org/officeDocument/2006/relationships/tags" Target="../tags/tag680.xml" /><Relationship Id="rId6" Type="http://schemas.openxmlformats.org/officeDocument/2006/relationships/tags" Target="../tags/tag68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标题 4" title=""/>
          <p:cNvSpPr>
            <a:spLocks noGrp="1"/>
          </p:cNvSpPr>
          <p:nvPr>
            <p:ph type="ctrTitle" idx="3"/>
            <p:custDataLst>
              <p:tags r:id="rId3"/>
            </p:custDataLst>
          </p:nvPr>
        </p:nvSpPr>
        <p:spPr>
          <a:xfrm>
            <a:off x="1125855" y="3082943"/>
            <a:ext cx="9940290" cy="943610"/>
          </a:xfrm>
        </p:spPr>
        <p:txBody>
          <a:bodyPr>
            <a:noAutofit/>
          </a:bodyPr>
          <a:lstStyle/>
          <a:p>
            <a:r>
              <a:rPr lang="en-US" altLang="zh-CN" sz="7200">
                <a:solidFill>
                  <a:schemeClr val="accent1">
                    <a:lumMod val="75000"/>
                  </a:schemeClr>
                </a:solidFill>
              </a:rPr>
              <a:t>4.1</a:t>
            </a:r>
            <a:r>
              <a:rPr sz="7200">
                <a:solidFill>
                  <a:schemeClr val="accent1">
                    <a:lumMod val="75000"/>
                  </a:schemeClr>
                </a:solidFill>
              </a:rPr>
              <a:t>数列的概念</a:t>
            </a:r>
            <a:endParaRPr sz="7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副标题 5" title=""/>
          <p:cNvSpPr>
            <a:spLocks noGrp="1"/>
          </p:cNvSpPr>
          <p:nvPr>
            <p:ph type="subTitle" idx="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</a:rPr>
              <a:t>选修第二册</a:t>
            </a:r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>
                <a:solidFill>
                  <a:schemeClr val="dk1">
                    <a:lumMod val="85000"/>
                    <a:lumOff val="15000"/>
                  </a:schemeClr>
                </a:solidFill>
              </a:rPr>
              <a:t>《第四章</a:t>
            </a:r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>
                <a:solidFill>
                  <a:schemeClr val="dk1">
                    <a:lumMod val="85000"/>
                    <a:lumOff val="15000"/>
                  </a:schemeClr>
                </a:solidFill>
              </a:rPr>
              <a:t>数列》</a:t>
            </a:r>
            <a:endParaRPr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图片 3" title=""/>
          <p:cNvPicPr/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0366" y="171013"/>
            <a:ext cx="320992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2496800" y="113665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9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0" name="矩形 39" title=""/>
          <p:cNvSpPr/>
          <p:nvPr>
            <p:custDataLst>
              <p:tags r:id="rId3"/>
            </p:custDataLst>
          </p:nvPr>
        </p:nvSpPr>
        <p:spPr>
          <a:xfrm>
            <a:off x="649605" y="358775"/>
            <a:ext cx="10558780" cy="90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lnSpc>
                <a:spcPct val="110000"/>
              </a:lnSpc>
              <a:buNone/>
            </a:pPr>
            <a:r>
              <a:rPr lang="zh-CN" sz="2400" b="1" kern="1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宋体" panose="02010600030101010101" pitchFamily="2" charset="-122"/>
              </a:rPr>
              <a:t>①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王芳从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岁到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17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岁每年生日时测的身高依次排成一列数：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75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87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96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103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110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116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120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128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138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145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153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158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162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163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168</a:t>
            </a:r>
            <a:endParaRPr lang="zh-CN" altLang="en-US" sz="2400">
              <a:solidFill>
                <a:prstClr val="black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4"/>
            </p:custDataLst>
          </p:nvPr>
        </p:nvSpPr>
        <p:spPr>
          <a:xfrm>
            <a:off x="1566545" y="5514340"/>
            <a:ext cx="468312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4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思考</a:t>
            </a:r>
            <a:r>
              <a:rPr lang="en-US" altLang="zh-CN" sz="24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  <a:sym typeface="+mn-ea"/>
              </a:rPr>
              <a:t>：每一列数中，各个数之间能否交换位置？</a:t>
            </a:r>
            <a:endParaRPr lang="zh-CN" altLang="en-US" sz="2400" b="1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41" name="图片 40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77578" t="17917" r="10625" b="12777"/>
          <a:stretch>
            <a:fillRect/>
          </a:stretch>
        </p:blipFill>
        <p:spPr>
          <a:xfrm>
            <a:off x="10668635" y="1494790"/>
            <a:ext cx="1282065" cy="4240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</p:pic>
      <mc:AlternateContent>
        <mc:Choice Requires="a14">
          <p:sp>
            <p:nvSpPr>
              <p:cNvPr id="42" name="矩形 41" title=""/>
              <p:cNvSpPr/>
              <p:nvPr>
                <p:custDataLst>
                  <p:tags r:id="rId7"/>
                </p:custDataLst>
              </p:nvPr>
            </p:nvSpPr>
            <p:spPr>
              <a:xfrm>
                <a:off x="649605" y="1261745"/>
                <a:ext cx="9238615" cy="460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记王芳第</a:t>
                </a:r>
                <a:r>
                  <a:rPr lang="en-US" altLang="zh-CN" sz="2400" i="1" err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i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岁时的身高为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i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i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，则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75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87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3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96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…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17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168.</a:t>
                </a:r>
                <a:endParaRPr lang="en-US" altLang="zh-CN" sz="2400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649605" y="1261745"/>
                <a:ext cx="9238615" cy="460375"/>
              </a:xfrm>
              <a:prstGeom prst="rect">
                <a:avLst/>
              </a:prstGeom>
              <a:blipFill rotWithShape="1">
                <a:blip r:embed="rId9"/>
                <a:stretch>
                  <a:fillRect b="-26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 title=""/>
          <p:cNvSpPr/>
          <p:nvPr>
            <p:custDataLst>
              <p:tags r:id="rId10"/>
            </p:custDataLst>
          </p:nvPr>
        </p:nvSpPr>
        <p:spPr>
          <a:xfrm>
            <a:off x="649605" y="1779270"/>
            <a:ext cx="9724390" cy="13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sz="2400" b="1" kern="1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在两河流域发掘的一块泥版上，有一列依次表示一个月中从第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天到第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天每天月亮可见部分的数：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96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112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128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144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176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192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208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224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240 </a:t>
            </a:r>
            <a:endParaRPr lang="zh-CN" altLang="en-US" sz="2400">
              <a:solidFill>
                <a:prstClr val="black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矩形 11" title=""/>
          <p:cNvSpPr/>
          <p:nvPr>
            <p:custDataLst>
              <p:tags r:id="rId11"/>
            </p:custDataLst>
          </p:nvPr>
        </p:nvSpPr>
        <p:spPr>
          <a:xfrm>
            <a:off x="649605" y="3081020"/>
            <a:ext cx="102914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记第</a:t>
            </a:r>
            <a:r>
              <a:rPr lang="en-US" altLang="zh-CN" sz="2400" i="1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天月亮可见部分的数为</a:t>
            </a:r>
            <a:r>
              <a:rPr lang="en-US" altLang="zh-CN" sz="2400" i="1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i="1" baseline="-2500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lang="zh-CN" altLang="en-US" sz="240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则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5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10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20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…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15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240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82" name="图片 81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411595" y="5514340"/>
            <a:ext cx="4095115" cy="10833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>
        <mc:Choice Requires="a14">
          <p:sp>
            <p:nvSpPr>
              <p:cNvPr id="83" name="矩形 82" title=""/>
              <p:cNvSpPr/>
              <p:nvPr>
                <p:custDataLst>
                  <p:tags r:id="rId14"/>
                </p:custDataLst>
              </p:nvPr>
            </p:nvSpPr>
            <p:spPr>
              <a:xfrm>
                <a:off x="649605" y="3605530"/>
                <a:ext cx="9259570" cy="1145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sz="24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③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</a:t>
                </a:r>
                <a:r>
                  <a:rPr lang="en-US" altLang="zh-CN" sz="2400" i="1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n</a:t>
                </a:r>
                <a:r>
                  <a:rPr lang="zh-CN" altLang="en-US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次幂按</a:t>
                </a:r>
                <a:r>
                  <a:rPr lang="en-US" altLang="zh-CN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r>
                  <a:rPr lang="zh-CN" altLang="en-US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次幂、</a:t>
                </a:r>
                <a:r>
                  <a:rPr lang="en-US" altLang="zh-CN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:r>
                  <a:rPr lang="zh-CN" altLang="en-US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次幂、</a:t>
                </a:r>
                <a:r>
                  <a:rPr lang="en-US" altLang="zh-CN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3</a:t>
                </a:r>
                <a:r>
                  <a:rPr lang="zh-CN" altLang="en-US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次幂、</a:t>
                </a:r>
                <a:r>
                  <a:rPr lang="en-US" altLang="zh-CN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4</a:t>
                </a:r>
                <a:r>
                  <a:rPr lang="zh-CN" altLang="en-US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次幂</a:t>
                </a:r>
                <a:r>
                  <a:rPr lang="en-US" altLang="zh-CN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……</a:t>
                </a:r>
                <a:r>
                  <a:rPr lang="zh-CN" altLang="en-US" sz="2400">
                    <a:solidFill>
                      <a:prstClr val="black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依次排成一列数：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r>
                  <a:rPr lang="zh-CN" altLang="en-US" sz="2400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r>
                  <a:rPr lang="zh-CN" altLang="en-US" sz="2400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 kern="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r>
                  <a:rPr lang="zh-CN" altLang="en-US" sz="2400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 kern="1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r>
                  <a:rPr lang="zh-CN" altLang="en-US" sz="2400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，</a:t>
                </a:r>
                <a:r>
                  <a:rPr lang="en-US" altLang="zh-CN" sz="2400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……</a:t>
                </a:r>
                <a:endParaRPr lang="en-US" altLang="zh-CN" sz="2400" kern="10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83" name="矩形 8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649605" y="3605530"/>
                <a:ext cx="9259570" cy="114554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5" name="图片 84" title="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49605" y="4751070"/>
            <a:ext cx="10294620" cy="632460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标题 4" title="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1.</a:t>
            </a:r>
            <a:r>
              <a:rPr lang="zh-CN" altLang="en-US" sz="3600">
                <a:solidFill>
                  <a:schemeClr val="bg1"/>
                </a:solidFill>
              </a:rPr>
              <a:t>数列的概念</a:t>
            </a:r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65538" name="TextBox 4" title=""/>
          <p:cNvSpPr txBox="1"/>
          <p:nvPr>
            <p:custDataLst>
              <p:tags r:id="rId4"/>
            </p:custDataLst>
          </p:nvPr>
        </p:nvSpPr>
        <p:spPr>
          <a:xfrm>
            <a:off x="733425" y="1007110"/>
            <a:ext cx="11266805" cy="1210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(1)</a:t>
            </a:r>
            <a:r>
              <a:rPr lang="zh-CN" altLang="en-US" sz="2800" b="1" u="sng">
                <a:latin typeface="Times New Roman" panose="02020603050405020304" charset="0"/>
                <a:ea typeface="黑体" panose="02010609060101010101" charset="-122"/>
              </a:rPr>
              <a:t>按照一定顺序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排列的</a:t>
            </a:r>
            <a:r>
              <a:rPr lang="zh-CN" altLang="en-US" sz="2800" b="1" u="sng">
                <a:latin typeface="Times New Roman" panose="02020603050405020304" charset="0"/>
                <a:ea typeface="黑体" panose="02010609060101010101" charset="-122"/>
              </a:rPr>
              <a:t>一列数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称为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数列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。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 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   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数列中的每一个数叫做这个数列的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项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。</a:t>
            </a:r>
            <a:endParaRPr lang="zh-CN" altLang="en-US" sz="2800" b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733425" y="2170430"/>
            <a:ext cx="885634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(2)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数列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{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}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的一般形式：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baseline="-250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baseline="-250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…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…</a:t>
            </a:r>
            <a:endParaRPr lang="en-US" altLang="zh-CN" sz="2800" b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6"/>
            </p:custDataLst>
          </p:nvPr>
        </p:nvSpPr>
        <p:spPr>
          <a:xfrm>
            <a:off x="1200150" y="2821305"/>
            <a:ext cx="8632825" cy="1641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①数列第一个位置的数叫做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首项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，记为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endParaRPr lang="en-US" altLang="zh-CN" sz="2800" b="1" baseline="-250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sym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②</a:t>
            </a:r>
            <a:r>
              <a:rPr lang="en-US" altLang="zh-CN" sz="2800" b="1" i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n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表示数列</a:t>
            </a:r>
            <a:r>
              <a:rPr lang="en-US" altLang="zh-CN" sz="28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{</a:t>
            </a:r>
            <a:r>
              <a:rPr lang="en-US" altLang="zh-CN" sz="2800" b="1" i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}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的第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n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项</a:t>
            </a:r>
            <a:endParaRPr lang="zh-CN" altLang="en-US" sz="28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sym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③数列可用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{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}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{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b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}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{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c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}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微软雅黑" panose="020b0503020204020204" charset="-122"/>
              </a:rPr>
              <a:t>等表示</a:t>
            </a:r>
            <a:endParaRPr lang="zh-CN" altLang="en-US" sz="28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sym typeface="微软雅黑" panose="020b0503020204020204" charset="-122"/>
            </a:endParaRPr>
          </a:p>
        </p:txBody>
      </p:sp>
      <mc:AlternateContent>
        <mc:Choice Requires="a14">
          <p:sp>
            <p:nvSpPr>
              <p:cNvPr id="42" name="矩形 41" title=""/>
              <p:cNvSpPr/>
              <p:nvPr>
                <p:custDataLst>
                  <p:tags r:id="rId7"/>
                </p:custDataLst>
              </p:nvPr>
            </p:nvSpPr>
            <p:spPr>
              <a:xfrm>
                <a:off x="803275" y="4645025"/>
                <a:ext cx="11196955" cy="460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如：记王芳第</a:t>
                </a:r>
                <a:r>
                  <a:rPr lang="en-US" altLang="zh-CN" sz="2400" b="1" i="1" err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i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岁时的身高为</a:t>
                </a:r>
                <a:r>
                  <a:rPr lang="en-US" altLang="zh-CN" sz="2400" b="1" i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="1" i="1" baseline="-25000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i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，则</a:t>
                </a:r>
                <a:r>
                  <a:rPr lang="en-US" altLang="zh-CN" sz="2400" b="1" i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="1" baseline="-25000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1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75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b="1" i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="1" baseline="-25000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2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87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b="1" i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="1" baseline="-25000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3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96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…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b="1" i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="1" baseline="-25000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17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楷体" panose="02010609060101010101" charset="-122"/>
                    <a:cs typeface="Times New Roman" panose="02020603050405020304" charset="0"/>
                  </a:rPr>
                  <a:t>168.</a:t>
                </a:r>
                <a:endParaRPr lang="en-US" altLang="zh-CN" sz="2400" b="1">
                  <a:solidFill>
                    <a:srgbClr val="0070C0"/>
                  </a:solidFill>
                  <a:latin typeface="Times New Roman" panose="02020603050405020304" charset="0"/>
                  <a:ea typeface="楷体" panose="02010609060101010101" charset="-122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803275" y="4645025"/>
                <a:ext cx="11196955" cy="460375"/>
              </a:xfrm>
              <a:prstGeom prst="rect">
                <a:avLst/>
              </a:prstGeom>
              <a:blipFill rotWithShape="1">
                <a:blip r:embed="rId9"/>
                <a:stretch>
                  <a:fillRect b="-26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" name="标题 4" title="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2.</a:t>
            </a:r>
            <a:r>
              <a:rPr lang="zh-CN" altLang="en-US" sz="3600">
                <a:solidFill>
                  <a:schemeClr val="bg1"/>
                </a:solidFill>
              </a:rPr>
              <a:t>数列与函数的关系</a:t>
            </a:r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3" name="矩形 2" title=""/>
          <p:cNvSpPr/>
          <p:nvPr>
            <p:custDataLst>
              <p:tags r:id="rId5"/>
            </p:custDataLst>
          </p:nvPr>
        </p:nvSpPr>
        <p:spPr>
          <a:xfrm>
            <a:off x="316230" y="970915"/>
            <a:ext cx="11876405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思考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：数列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en-US" altLang="zh-CN" sz="2400" b="1" i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中的每一项</a:t>
            </a:r>
            <a:r>
              <a:rPr lang="en-US" altLang="zh-CN" sz="2400" b="1" i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与各项序号</a:t>
            </a:r>
            <a:r>
              <a:rPr lang="en-US" altLang="zh-CN" sz="2400" b="1" i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400" b="1" i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3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…)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之间有怎样的</a:t>
            </a:r>
            <a:r>
              <a:rPr lang="zh-CN" altLang="en-US" sz="2400" b="1" u="sng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对应关系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？</a:t>
            </a:r>
            <a:endParaRPr lang="zh-CN" altLang="en-US" sz="2400" b="1">
              <a:solidFill>
                <a:srgbClr val="0070C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137"/>
          <a:stretch>
            <a:fillRect/>
          </a:stretch>
        </p:blipFill>
        <p:spPr>
          <a:xfrm>
            <a:off x="2145030" y="1630680"/>
            <a:ext cx="6289675" cy="1553210"/>
          </a:xfrm>
          <a:prstGeom prst="rect">
            <a:avLst/>
          </a:prstGeom>
        </p:spPr>
      </p:pic>
      <p:sp>
        <p:nvSpPr>
          <p:cNvPr id="2" name="矩形 1" title=""/>
          <p:cNvSpPr/>
          <p:nvPr>
            <p:custDataLst>
              <p:tags r:id="rId8"/>
            </p:custDataLst>
          </p:nvPr>
        </p:nvSpPr>
        <p:spPr>
          <a:xfrm>
            <a:off x="1027430" y="1699895"/>
            <a:ext cx="1117600" cy="4597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序号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" name="矩形 5" title=""/>
          <p:cNvSpPr/>
          <p:nvPr>
            <p:custDataLst>
              <p:tags r:id="rId9"/>
            </p:custDataLst>
          </p:nvPr>
        </p:nvSpPr>
        <p:spPr>
          <a:xfrm>
            <a:off x="1027430" y="2665730"/>
            <a:ext cx="1117600" cy="4819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项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0"/>
            </p:custDataLst>
          </p:nvPr>
        </p:nvSpPr>
        <p:spPr>
          <a:xfrm>
            <a:off x="8810625" y="1699895"/>
            <a:ext cx="1521460" cy="460375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正整数集</a:t>
            </a: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11"/>
            </p:custDataLst>
          </p:nvPr>
        </p:nvSpPr>
        <p:spPr>
          <a:xfrm>
            <a:off x="8810625" y="2700655"/>
            <a:ext cx="1521460" cy="460375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实数集</a:t>
            </a: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文本框 18" title=""/>
          <p:cNvSpPr txBox="1"/>
          <p:nvPr>
            <p:custDataLst>
              <p:tags r:id="rId12"/>
            </p:custDataLst>
          </p:nvPr>
        </p:nvSpPr>
        <p:spPr>
          <a:xfrm>
            <a:off x="8089900" y="2200275"/>
            <a:ext cx="3981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或它的有限子集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{1,2,…,</a:t>
            </a:r>
            <a:r>
              <a:rPr lang="en-US" altLang="zh-CN" sz="24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})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11" name="对象 1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434705" y="5123180"/>
          <a:ext cx="1616710" cy="8947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14" imgW="711200" imgH="393700" progId="Equation.KSEE3">
                  <p:embed/>
                </p:oleObj>
              </mc:Choice>
              <mc:Fallback>
                <p:oleObj r:id="rId14" imgW="711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434705" y="5123180"/>
                        <a:ext cx="1616710" cy="894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>
        <mc:Choice Requires="a14">
          <p:sp>
            <p:nvSpPr>
              <p:cNvPr id="8" name="矩形 7" title=""/>
              <p:cNvSpPr/>
              <p:nvPr>
                <p:custDataLst>
                  <p:tags r:id="rId16"/>
                </p:custDataLst>
              </p:nvPr>
            </p:nvSpPr>
            <p:spPr>
              <a:xfrm>
                <a:off x="749300" y="4639945"/>
                <a:ext cx="9238615" cy="460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记王芳第</a:t>
                </a:r>
                <a:r>
                  <a:rPr lang="en-US" altLang="zh-CN" sz="2400" i="1" err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i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岁时的身高为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i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i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，则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75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87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3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96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…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altLang="zh-CN" sz="2400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17</a:t>
                </a:r>
                <a14:m>
                  <m:oMathPara>
                    <m:oMathParaPr>
                      <m:jc/>
                    </m:oMathParaPr>
                    <m:oMath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168.</a:t>
                </a:r>
                <a:endParaRPr lang="en-US" altLang="zh-CN" sz="2400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749300" y="4639945"/>
                <a:ext cx="9238615" cy="460375"/>
              </a:xfrm>
              <a:prstGeom prst="rect">
                <a:avLst/>
              </a:prstGeom>
              <a:blipFill rotWithShape="1">
                <a:blip r:embed="rId18"/>
                <a:stretch>
                  <a:fillRect b="-26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5" name="图片 84" title="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/>
          <a:srcRect r="25111" b="2610"/>
          <a:stretch>
            <a:fillRect/>
          </a:stretch>
        </p:blipFill>
        <p:spPr>
          <a:xfrm>
            <a:off x="749300" y="5271135"/>
            <a:ext cx="7709535" cy="615950"/>
          </a:xfrm>
          <a:prstGeom prst="rect">
            <a:avLst/>
          </a:prstGeom>
        </p:spPr>
      </p:pic>
      <p:sp>
        <p:nvSpPr>
          <p:cNvPr id="9" name="文本框 8" title=""/>
          <p:cNvSpPr txBox="1"/>
          <p:nvPr>
            <p:custDataLst>
              <p:tags r:id="rId21"/>
            </p:custDataLst>
          </p:nvPr>
        </p:nvSpPr>
        <p:spPr>
          <a:xfrm>
            <a:off x="659130" y="3404235"/>
            <a:ext cx="1045654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(3)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数列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{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}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是从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正整数集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N*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(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sym typeface="+mn-ea"/>
              </a:rPr>
              <a:t>或其有限子集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{1,2,…,</a:t>
            </a:r>
            <a:r>
              <a:rPr lang="en-US" altLang="zh-CN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)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到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实数集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R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的函数</a:t>
            </a:r>
            <a:r>
              <a:rPr lang="zh-CN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。</a:t>
            </a:r>
            <a:endParaRPr lang="zh-CN" sz="2400" b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22"/>
            </p:custDataLst>
          </p:nvPr>
        </p:nvSpPr>
        <p:spPr>
          <a:xfrm>
            <a:off x="1027430" y="3935095"/>
            <a:ext cx="868172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自变量是序号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，对于的函数值是数列的第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项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400" b="1" i="1" baseline="-25000"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sym typeface="+mn-ea"/>
              </a:rPr>
              <a:t>，记作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=f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)</a:t>
            </a:r>
            <a:r>
              <a:rPr lang="en-US" altLang="zh-CN" sz="2400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.</a:t>
            </a:r>
            <a:endParaRPr lang="en-US" altLang="zh-CN" sz="2400" b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9" grpId="0"/>
      <p:bldP spid="9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26415" y="171450"/>
            <a:ext cx="862012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en-US" altLang="zh-CN" sz="40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3.</a:t>
            </a:r>
            <a:r>
              <a:rPr lang="zh-CN" altLang="en-US" sz="40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数列的分类</a:t>
            </a:r>
            <a:endParaRPr lang="zh-CN" altLang="en-US" sz="4000" b="1" strike="noStrike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66562" name="TextBox 3" title=""/>
          <p:cNvSpPr txBox="1"/>
          <p:nvPr>
            <p:custDataLst>
              <p:tags r:id="rId4"/>
            </p:custDataLst>
          </p:nvPr>
        </p:nvSpPr>
        <p:spPr>
          <a:xfrm>
            <a:off x="625475" y="1238250"/>
            <a:ext cx="64976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(4)</a:t>
            </a:r>
            <a:r>
              <a:rPr lang="zh-CN" altLang="en-US" sz="2400" b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按</a:t>
            </a:r>
            <a:r>
              <a:rPr lang="zh-CN" altLang="en-US" sz="2400" b="1" u="sng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项的个数</a:t>
            </a:r>
            <a:r>
              <a:rPr lang="zh-CN" altLang="en-US" sz="2400" b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分类</a:t>
            </a:r>
            <a:endParaRPr lang="zh-CN" altLang="en-US" sz="2400" b="1">
              <a:solidFill>
                <a:srgbClr val="0D0D0D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66563" name="TextBox 6" title=""/>
          <p:cNvSpPr txBox="1"/>
          <p:nvPr>
            <p:custDataLst>
              <p:tags r:id="rId5"/>
            </p:custDataLst>
          </p:nvPr>
        </p:nvSpPr>
        <p:spPr>
          <a:xfrm>
            <a:off x="625475" y="2254250"/>
            <a:ext cx="62579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(5)</a:t>
            </a:r>
            <a:r>
              <a:rPr lang="zh-CN" altLang="en-US" sz="2400" b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按</a:t>
            </a:r>
            <a:r>
              <a:rPr lang="zh-CN" altLang="en-US" sz="2400" b="1" u="sng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项的变化趋势</a:t>
            </a:r>
            <a:r>
              <a:rPr lang="en-US" altLang="zh-CN" sz="2400" b="1" u="sng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 u="sng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数列的单调性</a:t>
            </a:r>
            <a:r>
              <a:rPr lang="en-US" altLang="zh-CN" sz="2400" b="1" u="sng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  <a:r>
              <a:rPr lang="zh-CN" altLang="en-US" sz="2400" b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分类</a:t>
            </a:r>
            <a:endParaRPr lang="zh-CN" altLang="en-US" sz="2400" b="1">
              <a:solidFill>
                <a:srgbClr val="0D0D0D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66564" name="TextBox 5" title=""/>
          <p:cNvSpPr txBox="1"/>
          <p:nvPr>
            <p:custDataLst>
              <p:tags r:id="rId6"/>
            </p:custDataLst>
          </p:nvPr>
        </p:nvSpPr>
        <p:spPr>
          <a:xfrm>
            <a:off x="3638550" y="979805"/>
            <a:ext cx="4144645" cy="9772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有穷数列：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项数有限的数列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无穷数列：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项数无限的数列</a:t>
            </a:r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6565" name="TextBox 7" title=""/>
          <p:cNvSpPr txBox="1"/>
          <p:nvPr>
            <p:custDataLst>
              <p:tags r:id="rId7"/>
            </p:custDataLst>
          </p:nvPr>
        </p:nvSpPr>
        <p:spPr>
          <a:xfrm>
            <a:off x="971550" y="2740025"/>
            <a:ext cx="10958195" cy="31921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递增数列：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从第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项起，每一项都大于它的前一项</a:t>
            </a:r>
            <a:endParaRPr lang="zh-CN" altLang="en-US" sz="2400" b="1"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40000"/>
              </a:lnSpc>
            </a:pPr>
            <a:endParaRPr lang="zh-CN" altLang="en-US" sz="2400" b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递减数列：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从第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项起，每一项都小于它的前一项</a:t>
            </a:r>
            <a:endParaRPr lang="zh-CN" altLang="en-US" sz="2400" b="1"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40000"/>
              </a:lnSpc>
            </a:pPr>
            <a:endParaRPr lang="zh-CN" altLang="en-US" sz="2400" b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常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  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数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  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列：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各项都相等的数列</a:t>
            </a:r>
            <a:endParaRPr lang="zh-CN" altLang="en-US" sz="2400" b="1"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摆动数列：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从第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</a:rPr>
              <a:t>2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</a:rPr>
              <a:t>项起，有些项大于它的前一项，有些项小于它的前一项的数列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8" name="左大括号 7" title=""/>
          <p:cNvSpPr/>
          <p:nvPr>
            <p:custDataLst>
              <p:tags r:id="rId8"/>
            </p:custDataLst>
          </p:nvPr>
        </p:nvSpPr>
        <p:spPr>
          <a:xfrm>
            <a:off x="3422650" y="1065530"/>
            <a:ext cx="215900" cy="8159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文本框 1" title=""/>
          <p:cNvSpPr txBox="1"/>
          <p:nvPr>
            <p:custDataLst>
              <p:tags r:id="rId9"/>
            </p:custDataLst>
          </p:nvPr>
        </p:nvSpPr>
        <p:spPr>
          <a:xfrm>
            <a:off x="7783195" y="2839085"/>
            <a:ext cx="6096000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如：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4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6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8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10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…</a:t>
            </a:r>
            <a:endParaRPr lang="en-US" altLang="zh-CN" sz="2400" b="1">
              <a:solidFill>
                <a:srgbClr val="0070C0"/>
              </a:solidFill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10"/>
            </p:custDataLst>
          </p:nvPr>
        </p:nvSpPr>
        <p:spPr>
          <a:xfrm>
            <a:off x="2571750" y="5936615"/>
            <a:ext cx="6096000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如：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3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5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2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7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…</a:t>
            </a:r>
            <a:endParaRPr lang="en-US" altLang="zh-CN" sz="2400" b="1">
              <a:solidFill>
                <a:srgbClr val="0070C0"/>
              </a:solidFill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  <p:sp>
        <p:nvSpPr>
          <p:cNvPr id="4" name="左大括号 3" title=""/>
          <p:cNvSpPr/>
          <p:nvPr>
            <p:custDataLst>
              <p:tags r:id="rId11"/>
            </p:custDataLst>
          </p:nvPr>
        </p:nvSpPr>
        <p:spPr>
          <a:xfrm>
            <a:off x="761365" y="2945130"/>
            <a:ext cx="210185" cy="269176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mc:AlternateContent>
        <mc:Choice Requires="a14">
          <p:sp>
            <p:nvSpPr>
              <p:cNvPr id="5" name="文本框 4" title="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783195" y="3782060"/>
                <a:ext cx="3905250" cy="67119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>
                  <a:lnSpc>
                    <a:spcPct val="110000"/>
                  </a:lnSpc>
                </a:pP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如：</a:t>
                </a:r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1</a:t>
                </a:r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，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r>
                  <a:rPr lang="zh-CN" altLang="en-US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，</a:t>
                </a:r>
                <a:r>
                  <a:rPr lang="en-US" altLang="zh-CN" sz="2400" b="1">
                    <a:solidFill>
                      <a:srgbClr val="0070C0"/>
                    </a:solidFill>
                    <a:latin typeface="Times New Roman" panose="02020603050405020304" charset="0"/>
                    <a:ea typeface="黑体" panose="02010609060101010101" charset="-122"/>
                    <a:sym typeface="+mn-ea"/>
                  </a:rPr>
                  <a:t>…</a:t>
                </a:r>
                <a:endParaRPr lang="en-US" altLang="zh-CN" sz="2400" b="1">
                  <a:solidFill>
                    <a:srgbClr val="0070C0"/>
                  </a:solidFill>
                  <a:latin typeface="Times New Roman" panose="02020603050405020304" charset="0"/>
                  <a:ea typeface="黑体" panose="02010609060101010101" charset="-122"/>
                  <a:sym typeface="+mn-ea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7783195" y="3782060"/>
                <a:ext cx="3905250" cy="67119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 title=""/>
          <p:cNvSpPr txBox="1"/>
          <p:nvPr>
            <p:custDataLst>
              <p:tags r:id="rId15"/>
            </p:custDataLst>
          </p:nvPr>
        </p:nvSpPr>
        <p:spPr>
          <a:xfrm>
            <a:off x="5232400" y="4899025"/>
            <a:ext cx="6096000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如：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…</a:t>
            </a:r>
            <a:endParaRPr lang="en-US" altLang="zh-CN" sz="2400" b="1">
              <a:solidFill>
                <a:srgbClr val="0070C0"/>
              </a:solidFill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  <p:sp>
        <p:nvSpPr>
          <p:cNvPr id="49157" name="Text Box 5" title="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571579" y="3344915"/>
            <a:ext cx="6321057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对任意</a:t>
            </a:r>
            <a:r>
              <a:rPr lang="en-US" altLang="zh-CN" sz="2400" b="1" i="1" err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 err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∈N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*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，总有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+1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&gt;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或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+1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-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&gt;0)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49158" name="Text Box 6" title="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571579" y="4365192"/>
            <a:ext cx="6203972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对任意</a:t>
            </a:r>
            <a:r>
              <a:rPr lang="en-US" altLang="zh-CN" sz="2400" b="1" i="1" err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 err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∈N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*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，总有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+1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&lt;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或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+1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-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&lt;0)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1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  <p:bldP spid="66565" grpId="0"/>
      <p:bldP spid="8" grpId="0" animBg="1"/>
      <p:bldP spid="4" grpId="0" animBg="1"/>
      <p:bldP spid="49157" grpId="0" animBg="1"/>
      <p:bldP spid="491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16252" y="161290"/>
            <a:ext cx="8508366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运用：数列的单调性</a:t>
            </a:r>
            <a:endParaRPr lang="en-US" altLang="zh-CN" sz="3200" b="1" strike="noStrike" noProof="1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aphicFrame>
        <p:nvGraphicFramePr>
          <p:cNvPr id="76802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701211" y="947770"/>
          <a:ext cx="7788910" cy="15119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5" imgW="3416300" imgH="660400" progId="Equation.KSEE3">
                  <p:embed/>
                </p:oleObj>
              </mc:Choice>
              <mc:Fallback>
                <p:oleObj r:id="rId5" imgW="34163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211" y="947770"/>
                        <a:ext cx="7788910" cy="15119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3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23900" y="2459990"/>
          <a:ext cx="8300720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8" imgW="3441700" imgH="228600" progId="Equation.KSEE3">
                  <p:embed/>
                </p:oleObj>
              </mc:Choice>
              <mc:Fallback>
                <p:oleObj r:id="rId8" imgW="3441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3900" y="2459990"/>
                        <a:ext cx="830072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22584" y="4117055"/>
          <a:ext cx="8632190" cy="15119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11" imgW="3784600" imgH="660400" progId="Equation.KSEE3">
                  <p:embed/>
                </p:oleObj>
              </mc:Choice>
              <mc:Fallback>
                <p:oleObj r:id="rId11" imgW="37846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2584" y="4117055"/>
                        <a:ext cx="8632190" cy="1511935"/>
                      </a:xfrm>
                      <a:prstGeom prst="rect">
                        <a:avLst/>
                      </a:prstGeom>
                      <a:noFill/>
                      <a:ln w="3175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7970520" y="2184400"/>
          <a:ext cx="822960" cy="733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14" imgW="444500" imgH="393700" progId="Equation.KSEE3">
                  <p:embed/>
                </p:oleObj>
              </mc:Choice>
              <mc:Fallback>
                <p:oleObj r:id="rId14" imgW="44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970520" y="2184400"/>
                        <a:ext cx="822960" cy="733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9361170" y="4117976"/>
          <a:ext cx="1374918" cy="144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17" imgW="584200" imgH="609600" progId="Equation.KSEE3">
                  <p:embed/>
                </p:oleObj>
              </mc:Choice>
              <mc:Fallback>
                <p:oleObj r:id="rId17" imgW="584200" imgH="609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361170" y="4117976"/>
                        <a:ext cx="1374918" cy="14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9361329" y="5421471"/>
          <a:ext cx="2776572" cy="90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0" imgW="1219200" imgH="393700" progId="Equation.KSEE3">
                  <p:embed/>
                </p:oleObj>
              </mc:Choice>
              <mc:Fallback>
                <p:oleObj r:id="rId20" imgW="1219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361329" y="5421471"/>
                        <a:ext cx="2776572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7602220" y="5114766"/>
          <a:ext cx="1387363" cy="432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23" imgW="571500" imgH="177165" progId="Equation.KSEE3">
                  <p:embed/>
                </p:oleObj>
              </mc:Choice>
              <mc:Fallback>
                <p:oleObj r:id="rId23" imgW="5715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602220" y="5114766"/>
                        <a:ext cx="1387363" cy="432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9161145" y="948056"/>
          <a:ext cx="1374918" cy="144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6" imgW="584200" imgH="609600" progId="Equation.KSEE3">
                  <p:embed/>
                </p:oleObj>
              </mc:Choice>
              <mc:Fallback>
                <p:oleObj r:id="rId26" imgW="584200" imgH="609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161145" y="948056"/>
                        <a:ext cx="1374918" cy="14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9239836" y="3160345"/>
          <a:ext cx="1077595" cy="5403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28" imgW="457200" imgH="228600" progId="Equation.KSEE3">
                  <p:embed/>
                </p:oleObj>
              </mc:Choice>
              <mc:Fallback>
                <p:oleObj r:id="rId28" imgW="457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239836" y="3160345"/>
                        <a:ext cx="1077595" cy="5403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9161163" y="2260545"/>
          <a:ext cx="2776855" cy="8997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31" imgW="1219200" imgH="393700" progId="Equation.KSEE3">
                  <p:embed/>
                </p:oleObj>
              </mc:Choice>
              <mc:Fallback>
                <p:oleObj r:id="rId31" imgW="1219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9161163" y="2260545"/>
                        <a:ext cx="277685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肘形连接符 9" title=""/>
          <p:cNvCxnSpPr>
            <a:stCxn id="5" idx="1"/>
            <a:endCxn id="7" idx="1"/>
          </p:cNvCxnSpPr>
          <p:nvPr>
            <p:custDataLst>
              <p:tags r:id="rId33"/>
            </p:custDataLst>
          </p:nvPr>
        </p:nvCxnSpPr>
        <p:spPr>
          <a:xfrm rot="10800000">
            <a:off x="9161145" y="2710180"/>
            <a:ext cx="78740" cy="720090"/>
          </a:xfrm>
          <a:prstGeom prst="bentConnector3">
            <a:avLst>
              <a:gd name="adj1" fmla="val 402419"/>
            </a:avLst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26415" y="171450"/>
            <a:ext cx="11094720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练习：数列的单调性</a:t>
            </a:r>
            <a:endParaRPr lang="zh-CN" altLang="en-US" sz="4000" b="1" strike="noStrike" noProof="1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aphicFrame>
        <p:nvGraphicFramePr>
          <p:cNvPr id="77826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893446" y="1023620"/>
          <a:ext cx="9520337" cy="1188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5" imgW="3886200" imgH="482600" progId="Equation.KSEE3">
                  <p:embed/>
                </p:oleObj>
              </mc:Choice>
              <mc:Fallback>
                <p:oleObj r:id="rId5" imgW="38862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3446" y="1023620"/>
                        <a:ext cx="9520337" cy="118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4840923" y="1617663"/>
          <a:ext cx="1251184" cy="468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8" imgW="545465" imgH="203200" progId="Equation.KSEE3">
                  <p:embed/>
                </p:oleObj>
              </mc:Choice>
              <mc:Fallback>
                <p:oleObj r:id="rId8" imgW="5454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40923" y="1617663"/>
                        <a:ext cx="1251184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193800" y="2243455"/>
          <a:ext cx="944054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11" imgW="3886200" imgH="228600" progId="Equation.KSEE3">
                  <p:embed/>
                </p:oleObj>
              </mc:Choice>
              <mc:Fallback>
                <p:oleObj r:id="rId11" imgW="3886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93800" y="2243455"/>
                        <a:ext cx="944054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700051" y="2793173"/>
          <a:ext cx="469963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r:id="rId14" imgW="1993900" imgH="228600" progId="Equation.KSEE3">
                  <p:embed/>
                </p:oleObj>
              </mc:Choice>
              <mc:Fallback>
                <p:oleObj r:id="rId14" imgW="1993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700051" y="2793173"/>
                        <a:ext cx="4699635" cy="53975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699895" y="3418205"/>
          <a:ext cx="5016094" cy="54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r:id="rId17" imgW="2133600" imgH="228600" progId="Equation.KSEE3">
                  <p:embed/>
                </p:oleObj>
              </mc:Choice>
              <mc:Fallback>
                <p:oleObj r:id="rId17" imgW="2133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699895" y="3418205"/>
                        <a:ext cx="501609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26415" y="171450"/>
            <a:ext cx="862012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en-US" altLang="zh-CN" sz="40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4.</a:t>
            </a:r>
            <a:r>
              <a:rPr lang="zh-CN" altLang="en-US" sz="40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数列的表示</a:t>
            </a:r>
            <a:endParaRPr lang="zh-CN" altLang="en-US" sz="4000" b="1" strike="noStrike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pic>
        <p:nvPicPr>
          <p:cNvPr id="7" name="图片 6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4413" t="36986" r="41826" b="16522"/>
          <a:stretch>
            <a:fillRect/>
          </a:stretch>
        </p:blipFill>
        <p:spPr>
          <a:xfrm>
            <a:off x="2054225" y="3133090"/>
            <a:ext cx="5075555" cy="3033395"/>
          </a:xfrm>
          <a:prstGeom prst="rect">
            <a:avLst/>
          </a:prstGeom>
        </p:spPr>
      </p:pic>
      <p:pic>
        <p:nvPicPr>
          <p:cNvPr id="16" name="图片 15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lum bright="-6000" contrast="12000"/>
          </a:blip>
          <a:srcRect l="13895" t="61052" r="10869" b="24351"/>
          <a:stretch>
            <a:fillRect/>
          </a:stretch>
        </p:blipFill>
        <p:spPr>
          <a:xfrm>
            <a:off x="1952625" y="1967230"/>
            <a:ext cx="10091420" cy="1101090"/>
          </a:xfrm>
          <a:prstGeom prst="rect">
            <a:avLst/>
          </a:prstGeom>
        </p:spPr>
      </p:pic>
      <p:sp>
        <p:nvSpPr>
          <p:cNvPr id="9" name="文本框 8" title=""/>
          <p:cNvSpPr txBox="1"/>
          <p:nvPr>
            <p:custDataLst>
              <p:tags r:id="rId8"/>
            </p:custDataLst>
          </p:nvPr>
        </p:nvSpPr>
        <p:spPr>
          <a:xfrm>
            <a:off x="1952625" y="999490"/>
            <a:ext cx="9909810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75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87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96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103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110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116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120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128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138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145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153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158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160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162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163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165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168</a:t>
            </a:r>
            <a:endParaRPr lang="en-US" altLang="zh-CN" sz="2400">
              <a:solidFill>
                <a:prstClr val="black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TextBox 6" title=""/>
          <p:cNvSpPr txBox="1"/>
          <p:nvPr>
            <p:custDataLst>
              <p:tags r:id="rId9"/>
            </p:custDataLst>
          </p:nvPr>
        </p:nvSpPr>
        <p:spPr>
          <a:xfrm>
            <a:off x="836295" y="999490"/>
            <a:ext cx="11163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列举：</a:t>
            </a:r>
            <a:endParaRPr 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1" name="TextBox 6" title=""/>
          <p:cNvSpPr txBox="1"/>
          <p:nvPr>
            <p:custDataLst>
              <p:tags r:id="rId10"/>
            </p:custDataLst>
          </p:nvPr>
        </p:nvSpPr>
        <p:spPr>
          <a:xfrm>
            <a:off x="836295" y="2080260"/>
            <a:ext cx="11163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表格：</a:t>
            </a:r>
            <a:endParaRPr 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TextBox 6" title=""/>
          <p:cNvSpPr txBox="1"/>
          <p:nvPr>
            <p:custDataLst>
              <p:tags r:id="rId11"/>
            </p:custDataLst>
          </p:nvPr>
        </p:nvSpPr>
        <p:spPr>
          <a:xfrm>
            <a:off x="836295" y="3133090"/>
            <a:ext cx="11163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图象：</a:t>
            </a:r>
            <a:endParaRPr 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3" name="TextBox 6" title=""/>
          <p:cNvSpPr txBox="1"/>
          <p:nvPr>
            <p:custDataLst>
              <p:tags r:id="rId12"/>
            </p:custDataLst>
          </p:nvPr>
        </p:nvSpPr>
        <p:spPr>
          <a:xfrm>
            <a:off x="6797675" y="3305810"/>
            <a:ext cx="18046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通项公式：</a:t>
            </a:r>
            <a:endParaRPr 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14" name="对象 1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417560" y="3155950"/>
          <a:ext cx="1431109" cy="792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14" imgW="711200" imgH="393700" progId="Equation.KSEE3">
                  <p:embed/>
                </p:oleObj>
              </mc:Choice>
              <mc:Fallback>
                <p:oleObj r:id="rId14" imgW="711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417560" y="3155950"/>
                        <a:ext cx="1431109" cy="79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5" name="图片 84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l="24340" r="25111" b="2409"/>
          <a:stretch>
            <a:fillRect/>
          </a:stretch>
        </p:blipFill>
        <p:spPr>
          <a:xfrm>
            <a:off x="6901815" y="3980815"/>
            <a:ext cx="4856297" cy="576000"/>
          </a:xfrm>
          <a:prstGeom prst="rect">
            <a:avLst/>
          </a:prstGeom>
        </p:spPr>
      </p:pic>
      <p:sp>
        <p:nvSpPr>
          <p:cNvPr id="15" name="矩形 14" title=""/>
          <p:cNvSpPr/>
          <p:nvPr>
            <p:custDataLst>
              <p:tags r:id="rId18"/>
            </p:custDataLst>
          </p:nvPr>
        </p:nvSpPr>
        <p:spPr>
          <a:xfrm>
            <a:off x="6901815" y="4660265"/>
            <a:ext cx="5141595" cy="1420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数列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{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4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}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的第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与它的序号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之间的关系式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叫做这个数列的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通项公式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.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通项公式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就是数列的函数解析式.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19"/>
            </p:custDataLst>
          </p:nvPr>
        </p:nvSpPr>
        <p:spPr>
          <a:xfrm>
            <a:off x="127000" y="3658235"/>
            <a:ext cx="2078355" cy="2091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000" b="1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以序号为横坐标，相应的项为纵坐标，数列</a:t>
            </a:r>
            <a:r>
              <a:rPr lang="zh-CN" altLang="en-US" sz="2000" b="1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的图象是由一些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孤立的点</a:t>
            </a:r>
            <a:r>
              <a:rPr lang="zh-CN" altLang="en-US" sz="2000" b="1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构成的</a:t>
            </a:r>
            <a:r>
              <a:rPr lang="en-US" altLang="zh-CN" sz="2000" b="1">
                <a:solidFill>
                  <a:sysClr val="windowText" lastClr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2000" b="1">
              <a:solidFill>
                <a:sysClr val="windowText" lastClr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文本框 6" title=""/>
          <p:cNvSpPr txBox="1"/>
          <p:nvPr>
            <p:custDataLst>
              <p:tags r:id="rId3"/>
            </p:custDataLst>
          </p:nvPr>
        </p:nvSpPr>
        <p:spPr>
          <a:xfrm>
            <a:off x="1164590" y="1137920"/>
            <a:ext cx="1064577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由数列的通项公式，写出数列的各项</a:t>
            </a:r>
            <a:r>
              <a:rPr lang="en-US" altLang="zh-CN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endParaRPr lang="zh-CN" altLang="en-US" sz="28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由</a:t>
            </a:r>
            <a:r>
              <a:rPr lang="zh-CN" altLang="en-US" sz="2800" b="1" u="sng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数列的前若干项的值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，写出数列的一个通项公式</a:t>
            </a:r>
            <a:r>
              <a:rPr lang="en-US" altLang="zh-CN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endParaRPr lang="zh-CN" altLang="en-US" sz="28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由</a:t>
            </a:r>
            <a:r>
              <a:rPr lang="zh-CN" altLang="en-US" sz="2800" b="1" u="sng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图形的数量特征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写出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数列的一个通项公式</a:t>
            </a:r>
            <a:r>
              <a:rPr lang="en-US" altLang="zh-CN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endParaRPr lang="zh-CN" altLang="en-US" sz="28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由</a:t>
            </a:r>
            <a:r>
              <a:rPr lang="zh-CN" altLang="en-US" sz="2800" b="1" u="sng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数列的递推公式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写出数列的各项，猜想数列的通项公式</a:t>
            </a:r>
            <a:endParaRPr lang="en-US" altLang="zh-CN" sz="28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由数列的前</a:t>
            </a:r>
            <a:r>
              <a:rPr lang="en-US" altLang="zh-CN" sz="2800" b="1" i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n</a:t>
            </a:r>
            <a:r>
              <a:rPr lang="zh-CN" altLang="en-US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项和公式，求数列的通项公式</a:t>
            </a:r>
            <a:r>
              <a:rPr lang="en-US" altLang="zh-CN" sz="2800" b="1">
                <a:solidFill>
                  <a:schemeClr val="bg1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endParaRPr lang="en-US" altLang="zh-CN" sz="2800" b="1">
              <a:solidFill>
                <a:schemeClr val="bg1"/>
              </a:solidFill>
              <a:highlight>
                <a:srgbClr val="000000">
                  <a:alpha val="0"/>
                </a:srgbClr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786255" y="298450"/>
            <a:ext cx="862012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ctr" fontAlgn="base"/>
            <a:r>
              <a:rPr 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要</a:t>
            </a:r>
            <a:r>
              <a:rPr lang="en-US" alt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 </a:t>
            </a:r>
            <a:r>
              <a:rPr 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点</a:t>
            </a:r>
            <a:r>
              <a:rPr lang="en-US" alt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 </a:t>
            </a:r>
            <a:r>
              <a:rPr 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速</a:t>
            </a:r>
            <a:r>
              <a:rPr lang="en-US" alt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 </a:t>
            </a:r>
            <a:r>
              <a:rPr lang="zh-CN" sz="40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览</a:t>
            </a:r>
            <a:endParaRPr lang="zh-CN" sz="4000" b="1" strike="noStrike" noProof="1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0922000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运用</a:t>
            </a:r>
            <a:r>
              <a:rPr lang="en-US" altLang="zh-CN" sz="36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1</a:t>
            </a:r>
            <a:r>
              <a:rPr lang="zh-CN" altLang="en-US" sz="36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：由数列的通项公式，写出数列的各项</a:t>
            </a:r>
            <a:endParaRPr lang="zh-CN" altLang="en-US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3" name="矩形 2" title=""/>
          <p:cNvSpPr/>
          <p:nvPr>
            <p:custDataLst>
              <p:tags r:id="rId5"/>
            </p:custDataLst>
          </p:nvPr>
        </p:nvSpPr>
        <p:spPr>
          <a:xfrm>
            <a:off x="608664" y="1072546"/>
            <a:ext cx="115831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1]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根据下列数列的通项公式，写出数列的前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项，并画出它们的图象.</a:t>
            </a:r>
            <a:endParaRPr lang="zh-CN" altLang="en-US"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2" name="对象 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188233" y="1604527"/>
          <a:ext cx="2674620" cy="8642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r:id="rId7" imgW="1219200" imgH="393700" progId="Equation.KSEE3">
                  <p:embed/>
                </p:oleObj>
              </mc:Choice>
              <mc:Fallback>
                <p:oleObj r:id="rId7" imgW="1219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88233" y="1604527"/>
                        <a:ext cx="2674620" cy="864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367473" y="1532890"/>
          <a:ext cx="2098257" cy="936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r:id="rId10" imgW="939800" imgH="419100" progId="Equation.KSEE3">
                  <p:embed/>
                </p:oleObj>
              </mc:Choice>
              <mc:Fallback>
                <p:oleObj r:id="rId10" imgW="939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67473" y="1532890"/>
                        <a:ext cx="2098257" cy="93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连接符 4" title=""/>
          <p:cNvCxnSpPr/>
          <p:nvPr>
            <p:custDataLst>
              <p:tags r:id="rId12"/>
            </p:custDataLst>
          </p:nvPr>
        </p:nvCxnSpPr>
        <p:spPr>
          <a:xfrm flipH="1">
            <a:off x="5705086" y="2522245"/>
            <a:ext cx="0" cy="3743569"/>
          </a:xfrm>
          <a:prstGeom prst="line">
            <a:avLst/>
          </a:prstGeom>
          <a:ln w="12700">
            <a:solidFill>
              <a:srgbClr val="C55A1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表格 5" title="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974090" y="2522220"/>
          <a:ext cx="3924300" cy="1060450"/>
        </p:xfrm>
        <a:graphic>
          <a:graphicData uri="http://schemas.openxmlformats.org/drawingml/2006/table">
            <a:tbl>
              <a:tblPr firstRow="1" bandRow="1"/>
              <a:tblGrid>
                <a:gridCol w="654050"/>
                <a:gridCol w="654050"/>
                <a:gridCol w="654050"/>
                <a:gridCol w="654050"/>
                <a:gridCol w="654050"/>
                <a:gridCol w="654050"/>
              </a:tblGrid>
              <a:tr h="53022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 i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</a:t>
                      </a:r>
                      <a:endParaRPr lang="en-US" altLang="zh-CN" sz="2800" i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5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0225">
                <a:tc>
                  <a:txBody>
                    <a:bodyPr vert="horz" wrap="square"/>
                    <a:lstStyle/>
                    <a:p>
                      <a:pPr algn="ctr"/>
                      <a:endParaRPr lang="en-US" altLang="zh-CN" sz="2800" i="1" baseline="-250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 title="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1644458" y="3064319"/>
          <a:ext cx="3175000" cy="518160"/>
        </p:xfrm>
        <a:graphic>
          <a:graphicData uri="http://schemas.openxmlformats.org/drawingml/2006/table">
            <a:tbl>
              <a:tblPr firstRow="1" bandRow="1"/>
              <a:tblGrid>
                <a:gridCol w="635000"/>
                <a:gridCol w="635000"/>
                <a:gridCol w="635000"/>
                <a:gridCol w="635000"/>
                <a:gridCol w="635000"/>
              </a:tblGrid>
              <a:tr h="4572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6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10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15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7" name="图片 16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l="30937" t="24306" r="39062" b="23056"/>
          <a:stretch>
            <a:fillRect/>
          </a:stretch>
        </p:blipFill>
        <p:spPr>
          <a:xfrm>
            <a:off x="1611401" y="3707400"/>
            <a:ext cx="2751393" cy="2715569"/>
          </a:xfrm>
          <a:prstGeom prst="rect">
            <a:avLst/>
          </a:prstGeom>
        </p:spPr>
      </p:pic>
      <p:graphicFrame>
        <p:nvGraphicFramePr>
          <p:cNvPr id="18" name="表格 17" title=""/>
          <p:cNvGraphicFramePr>
            <a:graphicFrameLocks noGrp="1"/>
          </p:cNvGraphicFramePr>
          <p:nvPr>
            <p:custDataLst>
              <p:tags r:id="rId17"/>
            </p:custDataLst>
          </p:nvPr>
        </p:nvGraphicFramePr>
        <p:xfrm>
          <a:off x="6590142" y="2506154"/>
          <a:ext cx="3810000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5000"/>
                <a:gridCol w="635000"/>
                <a:gridCol w="635000"/>
                <a:gridCol w="635000"/>
                <a:gridCol w="635000"/>
                <a:gridCol w="635000"/>
              </a:tblGrid>
              <a:tr h="51816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 i="1"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n</a:t>
                      </a:r>
                      <a:endParaRPr lang="en-US" altLang="zh-CN" sz="2800" i="1"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5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endParaRPr lang="en-US" altLang="zh-CN" sz="2800" i="1" baseline="-250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0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-1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0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280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28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" name="图片 18" title="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rcRect l="55078" t="33750" r="15313" b="24027"/>
          <a:stretch>
            <a:fillRect/>
          </a:stretch>
        </p:blipFill>
        <p:spPr>
          <a:xfrm>
            <a:off x="7046059" y="3779790"/>
            <a:ext cx="3211796" cy="2576218"/>
          </a:xfrm>
          <a:prstGeom prst="rect">
            <a:avLst/>
          </a:prstGeom>
        </p:spPr>
      </p:pic>
      <p:graphicFrame>
        <p:nvGraphicFramePr>
          <p:cNvPr id="20" name="对象 19" title="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1095375" y="3022600"/>
          <a:ext cx="435610" cy="5600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7" name="Equation" r:id="rId21" imgW="4267200" imgH="5486400" progId="">
                  <p:embed/>
                </p:oleObj>
              </mc:Choice>
              <mc:Fallback>
                <p:oleObj name="Equation" r:id="rId21" imgW="4267200" imgH="54864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95375" y="3022600"/>
                        <a:ext cx="435610" cy="5600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 title="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6736278" y="2997783"/>
          <a:ext cx="423845" cy="544944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name="Equation" r:id="rId24" imgW="4267200" imgH="5486400" progId="">
                  <p:embed/>
                </p:oleObj>
              </mc:Choice>
              <mc:Fallback>
                <p:oleObj name="Equation" r:id="rId24" imgW="4267200" imgH="54864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736278" y="2997783"/>
                        <a:ext cx="423845" cy="544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7" name="矩形 46" title=""/>
          <p:cNvSpPr/>
          <p:nvPr>
            <p:custDataLst>
              <p:tags r:id="rId4"/>
            </p:custDataLst>
          </p:nvPr>
        </p:nvSpPr>
        <p:spPr>
          <a:xfrm>
            <a:off x="-50800" y="5669915"/>
            <a:ext cx="1743710" cy="1400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02" name="标题 1" title="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26415" y="171450"/>
            <a:ext cx="1140904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altLang="en-US" sz="3600" b="1" strike="noStrike" noProof="1"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由数列的前若干项，写出数列的一个通项公式</a:t>
            </a:r>
            <a:endParaRPr lang="zh-CN" altLang="en-US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3" name="矩形 2" title=""/>
          <p:cNvSpPr/>
          <p:nvPr>
            <p:custDataLst>
              <p:tags r:id="rId6"/>
            </p:custDataLst>
          </p:nvPr>
        </p:nvSpPr>
        <p:spPr>
          <a:xfrm>
            <a:off x="608664" y="1072546"/>
            <a:ext cx="115831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2]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根据下列数列的前4项或前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项，写出数列的</a:t>
            </a:r>
            <a:r>
              <a:rPr 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一个通项公式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zh-CN" altLang="en-US"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13" name="对象 1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12617" y="1561152"/>
          <a:ext cx="2562680" cy="864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r:id="rId8" imgW="1168400" imgH="393700" progId="Equation.KSEE3">
                  <p:embed/>
                </p:oleObj>
              </mc:Choice>
              <mc:Fallback>
                <p:oleObj r:id="rId8" imgW="1168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12617" y="1561152"/>
                        <a:ext cx="2562680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012934" y="3235647"/>
          <a:ext cx="1956435" cy="4540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0" r:id="rId11" imgW="876300" imgH="203200" progId="Equation.KSEE3">
                  <p:embed/>
                </p:oleObj>
              </mc:Choice>
              <mc:Fallback>
                <p:oleObj r:id="rId11" imgW="876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2934" y="3235647"/>
                        <a:ext cx="1956435" cy="45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011347" y="3971612"/>
          <a:ext cx="2609850" cy="8794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1" r:id="rId14" imgW="1168400" imgH="393700" progId="Equation.KSEE3">
                  <p:embed/>
                </p:oleObj>
              </mc:Choice>
              <mc:Fallback>
                <p:oleObj r:id="rId14" imgW="1168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11347" y="3971612"/>
                        <a:ext cx="2609850" cy="87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012934" y="4888234"/>
          <a:ext cx="3206115" cy="965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2" r:id="rId17" imgW="1435100" imgH="431800" progId="Equation.KSEE3">
                  <p:embed/>
                </p:oleObj>
              </mc:Choice>
              <mc:Fallback>
                <p:oleObj r:id="rId17" imgW="1435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12934" y="4888234"/>
                        <a:ext cx="3206115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6489855" y="1759275"/>
          <a:ext cx="3463290" cy="4679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3" r:id="rId20" imgW="1600200" imgH="215900" progId="Equation.KSEE3">
                  <p:embed/>
                </p:oleObj>
              </mc:Choice>
              <mc:Fallback>
                <p:oleObj r:id="rId20" imgW="1600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489855" y="1759275"/>
                        <a:ext cx="3463290" cy="467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6489492" y="3986852"/>
          <a:ext cx="3121629" cy="864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4" r:id="rId23" imgW="1422400" imgH="393700" progId="Equation.KSEE3">
                  <p:embed/>
                </p:oleObj>
              </mc:Choice>
              <mc:Fallback>
                <p:oleObj r:id="rId23" imgW="1422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489492" y="3986852"/>
                        <a:ext cx="3121629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3712636" y="1544410"/>
          <a:ext cx="1561465" cy="84582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r:id="rId26" imgW="774065" imgH="419100" progId="Equation.KSEE3">
                  <p:embed/>
                </p:oleObj>
              </mc:Choice>
              <mc:Fallback>
                <p:oleObj r:id="rId26" imgW="7740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712636" y="1544410"/>
                        <a:ext cx="1561465" cy="84582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8"/>
            </p:custDataLst>
          </p:nvPr>
        </p:nvGraphicFramePr>
        <p:xfrm>
          <a:off x="3712850" y="2965578"/>
          <a:ext cx="2250440" cy="10077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r:id="rId29" imgW="1079500" imgH="482600" progId="Equation.KSEE3">
                  <p:embed/>
                </p:oleObj>
              </mc:Choice>
              <mc:Fallback>
                <p:oleObj r:id="rId29" imgW="1079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712850" y="2965578"/>
                        <a:ext cx="2250440" cy="100774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  <a:alpha val="42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1"/>
            </p:custDataLst>
          </p:nvPr>
        </p:nvGraphicFramePr>
        <p:xfrm>
          <a:off x="6248048" y="3221578"/>
          <a:ext cx="1912620" cy="5041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r:id="rId32" imgW="914400" imgH="241300" progId="Equation.KSEE3">
                  <p:embed/>
                </p:oleObj>
              </mc:Choice>
              <mc:Fallback>
                <p:oleObj r:id="rId32" imgW="914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248048" y="3221578"/>
                        <a:ext cx="1912620" cy="50419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4"/>
            </p:custDataLst>
          </p:nvPr>
        </p:nvGraphicFramePr>
        <p:xfrm>
          <a:off x="3713075" y="4044955"/>
          <a:ext cx="1402715" cy="7924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8" r:id="rId35" imgW="698500" imgH="393700" progId="Equation.KSEE3">
                  <p:embed/>
                </p:oleObj>
              </mc:Choice>
              <mc:Fallback>
                <p:oleObj r:id="rId35" imgW="698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3713075" y="4044955"/>
                        <a:ext cx="1402715" cy="79248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7"/>
            </p:custDataLst>
          </p:nvPr>
        </p:nvGraphicFramePr>
        <p:xfrm>
          <a:off x="4390438" y="4917445"/>
          <a:ext cx="1730375" cy="935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9" r:id="rId38" imgW="800100" imgH="431800" progId="Equation.KSEE3">
                  <p:embed/>
                </p:oleObj>
              </mc:Choice>
              <mc:Fallback>
                <p:oleObj r:id="rId38" imgW="800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4390438" y="4917445"/>
                        <a:ext cx="1730375" cy="93599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0"/>
            </p:custDataLst>
          </p:nvPr>
        </p:nvGraphicFramePr>
        <p:xfrm>
          <a:off x="6489559" y="4917543"/>
          <a:ext cx="1224419" cy="90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0" r:id="rId41" imgW="571500" imgH="419100" progId="Equation.KSEE3">
                  <p:embed/>
                </p:oleObj>
              </mc:Choice>
              <mc:Fallback>
                <p:oleObj r:id="rId41" imgW="5715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6489559" y="4917543"/>
                        <a:ext cx="1224419" cy="900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  <a:alpha val="42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文本框 35" title=""/>
          <p:cNvSpPr txBox="1"/>
          <p:nvPr>
            <p:custDataLst>
              <p:tags r:id="rId43"/>
            </p:custDataLst>
          </p:nvPr>
        </p:nvSpPr>
        <p:spPr>
          <a:xfrm>
            <a:off x="1354455" y="2425700"/>
            <a:ext cx="6885940" cy="53403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400" b="1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常用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(-1)</a:t>
            </a:r>
            <a:r>
              <a:rPr lang="en-US" altLang="zh-CN" sz="2800" b="1" i="1" baseline="30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或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(-1)</a:t>
            </a:r>
            <a:r>
              <a:rPr lang="en-US" altLang="zh-CN" sz="2400" b="1" i="1" baseline="30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+1</a:t>
            </a:r>
            <a:r>
              <a:rPr lang="zh-CN" altLang="en-US" sz="2400" b="1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来表示各项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正负相间</a:t>
            </a:r>
            <a:r>
              <a:rPr lang="zh-CN" altLang="en-US" sz="2400" b="1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的变化规律</a:t>
            </a:r>
            <a:endParaRPr lang="zh-CN" altLang="en-US" sz="2400" b="1">
              <a:solidFill>
                <a:sysClr val="windowText" lastClr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37" name="对象 36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4"/>
            </p:custDataLst>
          </p:nvPr>
        </p:nvGraphicFramePr>
        <p:xfrm>
          <a:off x="10023267" y="1755230"/>
          <a:ext cx="1614805" cy="4876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1" r:id="rId45" imgW="800100" imgH="241300" progId="Equation.KSEE3">
                  <p:embed/>
                </p:oleObj>
              </mc:Choice>
              <mc:Fallback>
                <p:oleObj r:id="rId45" imgW="800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0023267" y="1755230"/>
                        <a:ext cx="1614805" cy="48768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7"/>
            </p:custDataLst>
          </p:nvPr>
        </p:nvGraphicFramePr>
        <p:xfrm>
          <a:off x="9933853" y="3971613"/>
          <a:ext cx="1760220" cy="8439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2" r:id="rId48" imgW="876300" imgH="419100" progId="Equation.KSEE3">
                  <p:embed/>
                </p:oleObj>
              </mc:Choice>
              <mc:Fallback>
                <p:oleObj r:id="rId48" imgW="8763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9933853" y="3971613"/>
                        <a:ext cx="1760220" cy="84391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0"/>
            </p:custDataLst>
          </p:nvPr>
        </p:nvGraphicFramePr>
        <p:xfrm>
          <a:off x="1012934" y="5920109"/>
          <a:ext cx="2729766" cy="864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3" r:id="rId51" imgW="1244600" imgH="393700" progId="Equation.KSEE3">
                  <p:embed/>
                </p:oleObj>
              </mc:Choice>
              <mc:Fallback>
                <p:oleObj r:id="rId51" imgW="1244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012934" y="5920109"/>
                        <a:ext cx="2729766" cy="8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3"/>
            </p:custDataLst>
          </p:nvPr>
        </p:nvGraphicFramePr>
        <p:xfrm>
          <a:off x="4390438" y="5889313"/>
          <a:ext cx="1758315" cy="9086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4" r:id="rId54" imgW="812800" imgH="419100" progId="Equation.KSEE3">
                  <p:embed/>
                </p:oleObj>
              </mc:Choice>
              <mc:Fallback>
                <p:oleObj r:id="rId54" imgW="812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4390438" y="5889313"/>
                        <a:ext cx="1758315" cy="90868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 title=""/>
          <p:cNvSpPr txBox="1"/>
          <p:nvPr>
            <p:custDataLst>
              <p:tags r:id="rId56"/>
            </p:custDataLst>
          </p:nvPr>
        </p:nvSpPr>
        <p:spPr>
          <a:xfrm>
            <a:off x="8444865" y="3058160"/>
            <a:ext cx="24047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一些数列的通项公式不是唯一的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57"/>
            </p:custDataLst>
          </p:nvPr>
        </p:nvSpPr>
        <p:spPr>
          <a:xfrm>
            <a:off x="8444865" y="4949825"/>
            <a:ext cx="30975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不是每一个数列都能写出它的通项公式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r>
              <a:rPr lang="zh-CN" altLang="en-US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如：</a:t>
            </a:r>
            <a:r>
              <a:rPr lang="en-US" altLang="zh-CN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24</a:t>
            </a:r>
            <a:r>
              <a:rPr lang="zh-CN" altLang="en-US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8</a:t>
            </a:r>
            <a:r>
              <a:rPr lang="zh-CN" altLang="en-US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19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5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1346180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由图形的数量特征，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写出数列的一个通项公式</a:t>
            </a:r>
            <a:endParaRPr lang="en-US" altLang="zh-CN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3" name="矩形 2" title=""/>
          <p:cNvSpPr/>
          <p:nvPr>
            <p:custDataLst>
              <p:tags r:id="rId5"/>
            </p:custDataLst>
          </p:nvPr>
        </p:nvSpPr>
        <p:spPr>
          <a:xfrm>
            <a:off x="608330" y="899795"/>
            <a:ext cx="11263630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4]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图中的</a:t>
            </a:r>
            <a:r>
              <a:rPr sz="2400" u="sng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谢尔宾斯基三角形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中，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着色的三角形个数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依次构成一个数列的前4项，</a:t>
            </a:r>
            <a:endParaRPr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defTabSz="914400">
              <a:lnSpc>
                <a:spcPct val="130000"/>
              </a:lnSpc>
            </a:pP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写出这个数列的一个</a:t>
            </a:r>
            <a:r>
              <a:rPr sz="2400" u="sng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通项公式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6172" t="32918" r="3672" b="25277"/>
          <a:stretch>
            <a:fillRect/>
          </a:stretch>
        </p:blipFill>
        <p:spPr>
          <a:xfrm>
            <a:off x="902335" y="1998345"/>
            <a:ext cx="9710420" cy="253365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" name="文本框 1" title=""/>
          <p:cNvSpPr txBox="1"/>
          <p:nvPr>
            <p:custDataLst>
              <p:tags r:id="rId8"/>
            </p:custDataLst>
          </p:nvPr>
        </p:nvSpPr>
        <p:spPr>
          <a:xfrm>
            <a:off x="0" y="4440555"/>
            <a:ext cx="14503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着色三角形个数</a:t>
            </a:r>
            <a:endParaRPr lang="zh-CN" altLang="en-US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矩形 4" title=""/>
          <p:cNvSpPr/>
          <p:nvPr>
            <p:custDataLst>
              <p:tags r:id="rId9"/>
            </p:custDataLst>
          </p:nvPr>
        </p:nvSpPr>
        <p:spPr>
          <a:xfrm>
            <a:off x="1876353" y="4488839"/>
            <a:ext cx="347980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2600" b="1" kern="1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endParaRPr lang="en-US" altLang="zh-CN" sz="2600" b="1" kern="1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6" name="矩形 5" title=""/>
          <p:cNvSpPr/>
          <p:nvPr>
            <p:custDataLst>
              <p:tags r:id="rId10"/>
            </p:custDataLst>
          </p:nvPr>
        </p:nvSpPr>
        <p:spPr>
          <a:xfrm>
            <a:off x="4324913" y="4488838"/>
            <a:ext cx="349885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2600" b="1" kern="1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</a:t>
            </a:r>
            <a:endParaRPr lang="en-US" altLang="zh-CN" sz="2600" b="1" kern="1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8" name="矩形 7" title=""/>
          <p:cNvSpPr/>
          <p:nvPr>
            <p:custDataLst>
              <p:tags r:id="rId11"/>
            </p:custDataLst>
          </p:nvPr>
        </p:nvSpPr>
        <p:spPr>
          <a:xfrm>
            <a:off x="6773473" y="4497727"/>
            <a:ext cx="349885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2600" b="1" kern="1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9</a:t>
            </a:r>
            <a:endParaRPr lang="en-US" altLang="zh-CN" sz="2600" b="1" kern="1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矩形 9" title=""/>
          <p:cNvSpPr/>
          <p:nvPr>
            <p:custDataLst>
              <p:tags r:id="rId12"/>
            </p:custDataLst>
          </p:nvPr>
        </p:nvSpPr>
        <p:spPr>
          <a:xfrm>
            <a:off x="9222033" y="4488837"/>
            <a:ext cx="516890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altLang="zh-CN" sz="2600" b="1" kern="1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27</a:t>
            </a:r>
            <a:endParaRPr lang="en-US" altLang="zh-CN" sz="2600" b="1" kern="1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11" name="Picture 2" title="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6905" y="4989195"/>
            <a:ext cx="434975" cy="53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560" y="4961255"/>
            <a:ext cx="408305" cy="54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title="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5450" y="4972685"/>
            <a:ext cx="445135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title="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2105" y="4941570"/>
            <a:ext cx="466090" cy="5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对象 1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5614779" y="1440270"/>
          <a:ext cx="1300500" cy="576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5" r:id="rId22" imgW="545465" imgH="241300" progId="Equation.KSEE3">
                  <p:embed/>
                </p:oleObj>
              </mc:Choice>
              <mc:Fallback>
                <p:oleObj r:id="rId22" imgW="5454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614779" y="1440270"/>
                        <a:ext cx="1300500" cy="576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组合 14" title=""/>
          <p:cNvGrpSpPr/>
          <p:nvPr>
            <p:custDataLst>
              <p:tags r:id="rId24"/>
            </p:custDataLst>
          </p:nvPr>
        </p:nvGrpSpPr>
        <p:grpSpPr>
          <a:xfrm>
            <a:off x="2341880" y="4628515"/>
            <a:ext cx="1931670" cy="539750"/>
            <a:chOff x="4551" y="7485"/>
            <a:chExt cx="3042" cy="850"/>
          </a:xfrm>
        </p:grpSpPr>
        <p:sp>
          <p:nvSpPr>
            <p:cNvPr id="21" name="文本框 20"/>
            <p:cNvSpPr txBox="1"/>
            <p:nvPr>
              <p:custDataLst>
                <p:tags r:id="rId25"/>
              </p:custDataLst>
            </p:nvPr>
          </p:nvSpPr>
          <p:spPr>
            <a:xfrm>
              <a:off x="5400" y="7611"/>
              <a:ext cx="16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×3</a:t>
              </a:r>
              <a:endPara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14" name="右箭头 13"/>
            <p:cNvSpPr/>
            <p:nvPr>
              <p:custDataLst>
                <p:tags r:id="rId26"/>
              </p:custDataLst>
            </p:nvPr>
          </p:nvSpPr>
          <p:spPr>
            <a:xfrm>
              <a:off x="4551" y="7485"/>
              <a:ext cx="3042" cy="222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 title=""/>
          <p:cNvGrpSpPr/>
          <p:nvPr>
            <p:custDataLst>
              <p:tags r:id="rId27"/>
            </p:custDataLst>
          </p:nvPr>
        </p:nvGrpSpPr>
        <p:grpSpPr>
          <a:xfrm>
            <a:off x="4758690" y="4628515"/>
            <a:ext cx="1931670" cy="539750"/>
            <a:chOff x="4551" y="7485"/>
            <a:chExt cx="3042" cy="850"/>
          </a:xfrm>
        </p:grpSpPr>
        <p:sp>
          <p:nvSpPr>
            <p:cNvPr id="17" name="文本框 16"/>
            <p:cNvSpPr txBox="1"/>
            <p:nvPr>
              <p:custDataLst>
                <p:tags r:id="rId28"/>
              </p:custDataLst>
            </p:nvPr>
          </p:nvSpPr>
          <p:spPr>
            <a:xfrm>
              <a:off x="5400" y="7611"/>
              <a:ext cx="16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×3</a:t>
              </a:r>
              <a:endPara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18" name="右箭头 17"/>
            <p:cNvSpPr/>
            <p:nvPr>
              <p:custDataLst>
                <p:tags r:id="rId29"/>
              </p:custDataLst>
            </p:nvPr>
          </p:nvSpPr>
          <p:spPr>
            <a:xfrm>
              <a:off x="4551" y="7485"/>
              <a:ext cx="3042" cy="222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 title=""/>
          <p:cNvGrpSpPr/>
          <p:nvPr>
            <p:custDataLst>
              <p:tags r:id="rId30"/>
            </p:custDataLst>
          </p:nvPr>
        </p:nvGrpSpPr>
        <p:grpSpPr>
          <a:xfrm>
            <a:off x="7175500" y="4628515"/>
            <a:ext cx="1931670" cy="539750"/>
            <a:chOff x="4551" y="7485"/>
            <a:chExt cx="3042" cy="850"/>
          </a:xfrm>
        </p:grpSpPr>
        <p:sp>
          <p:nvSpPr>
            <p:cNvPr id="27" name="文本框 26"/>
            <p:cNvSpPr txBox="1"/>
            <p:nvPr>
              <p:custDataLst>
                <p:tags r:id="rId31"/>
              </p:custDataLst>
            </p:nvPr>
          </p:nvSpPr>
          <p:spPr>
            <a:xfrm>
              <a:off x="5400" y="7611"/>
              <a:ext cx="16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×3</a:t>
              </a:r>
              <a:endParaRPr lang="en-US" altLang="zh-CN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28" name="右箭头 27"/>
            <p:cNvSpPr/>
            <p:nvPr>
              <p:custDataLst>
                <p:tags r:id="rId32"/>
              </p:custDataLst>
            </p:nvPr>
          </p:nvSpPr>
          <p:spPr>
            <a:xfrm>
              <a:off x="4551" y="7485"/>
              <a:ext cx="3042" cy="222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等腰三角形 28" title=""/>
          <p:cNvSpPr/>
          <p:nvPr>
            <p:custDataLst>
              <p:tags r:id="rId33"/>
            </p:custDataLst>
          </p:nvPr>
        </p:nvSpPr>
        <p:spPr>
          <a:xfrm>
            <a:off x="4043045" y="2142490"/>
            <a:ext cx="953770" cy="848995"/>
          </a:xfrm>
          <a:prstGeom prst="triangl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 title=""/>
          <p:cNvSpPr/>
          <p:nvPr>
            <p:custDataLst>
              <p:tags r:id="rId34"/>
            </p:custDataLst>
          </p:nvPr>
        </p:nvSpPr>
        <p:spPr>
          <a:xfrm>
            <a:off x="1061720" y="2151380"/>
            <a:ext cx="1926590" cy="1669415"/>
          </a:xfrm>
          <a:prstGeom prst="triangl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 title=""/>
          <p:cNvSpPr/>
          <p:nvPr>
            <p:custDataLst>
              <p:tags r:id="rId35"/>
            </p:custDataLst>
          </p:nvPr>
        </p:nvSpPr>
        <p:spPr>
          <a:xfrm>
            <a:off x="6775450" y="2151380"/>
            <a:ext cx="457200" cy="407035"/>
          </a:xfrm>
          <a:prstGeom prst="triangl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 title=""/>
          <p:cNvSpPr/>
          <p:nvPr>
            <p:custDataLst>
              <p:tags r:id="rId36"/>
            </p:custDataLst>
          </p:nvPr>
        </p:nvSpPr>
        <p:spPr>
          <a:xfrm>
            <a:off x="9331960" y="2151380"/>
            <a:ext cx="255905" cy="227965"/>
          </a:xfrm>
          <a:prstGeom prst="triangl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3" name="对象 3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7"/>
            </p:custDataLst>
          </p:nvPr>
        </p:nvGraphicFramePr>
        <p:xfrm>
          <a:off x="10500678" y="1861185"/>
          <a:ext cx="883285" cy="5181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6" r:id="rId38" imgW="368300" imgH="215900" progId="Equation.KSEE3">
                  <p:embed/>
                </p:oleObj>
              </mc:Choice>
              <mc:Fallback>
                <p:oleObj r:id="rId38" imgW="368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0500678" y="1861185"/>
                        <a:ext cx="883285" cy="518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0"/>
            </p:custDataLst>
          </p:nvPr>
        </p:nvGraphicFramePr>
        <p:xfrm>
          <a:off x="10500996" y="2370773"/>
          <a:ext cx="1270000" cy="5295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7" r:id="rId41" imgW="520700" imgH="215900" progId="Equation.KSEE3">
                  <p:embed/>
                </p:oleObj>
              </mc:Choice>
              <mc:Fallback>
                <p:oleObj r:id="rId41" imgW="520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0500996" y="2370773"/>
                        <a:ext cx="1270000" cy="529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3"/>
            </p:custDataLst>
          </p:nvPr>
        </p:nvGraphicFramePr>
        <p:xfrm>
          <a:off x="10500995" y="2900680"/>
          <a:ext cx="1295400" cy="554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8" r:id="rId44" imgW="533400" imgH="228600" progId="Equation.KSEE3">
                  <p:embed/>
                </p:oleObj>
              </mc:Choice>
              <mc:Fallback>
                <p:oleObj r:id="rId44" imgW="533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0500995" y="2900680"/>
                        <a:ext cx="1295400" cy="554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6"/>
            </p:custDataLst>
          </p:nvPr>
        </p:nvGraphicFramePr>
        <p:xfrm>
          <a:off x="10500678" y="3464243"/>
          <a:ext cx="1302385" cy="9969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79" r:id="rId47" imgW="533400" imgH="405765" progId="Equation.KSEE3">
                  <p:embed/>
                </p:oleObj>
              </mc:Choice>
              <mc:Fallback>
                <p:oleObj r:id="rId47" imgW="533400" imgH="4057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0500678" y="3464243"/>
                        <a:ext cx="1302385" cy="99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 title=""/>
          <p:cNvGraphicFramePr>
            <a:graphicFrameLocks noChangeAspect="1"/>
          </p:cNvGraphicFramePr>
          <p:nvPr>
            <p:custDataLst>
              <p:tags r:id="rId49"/>
            </p:custDataLst>
          </p:nvPr>
        </p:nvGraphicFramePr>
        <p:xfrm>
          <a:off x="10500995" y="4556125"/>
          <a:ext cx="1501140" cy="5499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0" name="Equation" r:id="rId50" imgW="14935200" imgH="5486400" progId="">
                  <p:embed/>
                </p:oleObj>
              </mc:Choice>
              <mc:Fallback>
                <p:oleObj name="Equation" r:id="rId50" imgW="14935200" imgH="54864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00995" y="4556125"/>
                        <a:ext cx="1501140" cy="54991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矩形 36" title=""/>
          <p:cNvSpPr/>
          <p:nvPr>
            <p:custDataLst>
              <p:tags r:id="rId52"/>
            </p:custDataLst>
          </p:nvPr>
        </p:nvSpPr>
        <p:spPr>
          <a:xfrm>
            <a:off x="10501153" y="5108104"/>
            <a:ext cx="995680" cy="4603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kern="1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</a:t>
            </a:r>
            <a:r>
              <a:rPr lang="en-US" altLang="zh-CN" sz="2400" i="1" kern="1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n</a:t>
            </a:r>
            <a:r>
              <a:rPr lang="en-US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≥</a:t>
            </a:r>
            <a:r>
              <a:rPr lang="en-US" altLang="zh-CN" sz="2400" kern="10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2)</a:t>
            </a:r>
            <a:endParaRPr lang="en-US" altLang="zh-CN" sz="2400" kern="10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aphicFrame>
        <p:nvGraphicFramePr>
          <p:cNvPr id="39" name="对象 3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3"/>
            </p:custDataLst>
          </p:nvPr>
        </p:nvGraphicFramePr>
        <p:xfrm>
          <a:off x="9551768" y="5669751"/>
          <a:ext cx="2450465" cy="11156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1" r:id="rId54" imgW="1066800" imgH="482600" progId="Equation.KSEE3">
                  <p:embed/>
                </p:oleObj>
              </mc:Choice>
              <mc:Fallback>
                <p:oleObj r:id="rId54" imgW="10668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9551768" y="5669751"/>
                        <a:ext cx="2450465" cy="11156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 title=""/>
          <p:cNvSpPr txBox="1"/>
          <p:nvPr>
            <p:custDataLst>
              <p:tags r:id="rId56"/>
            </p:custDataLst>
          </p:nvPr>
        </p:nvSpPr>
        <p:spPr>
          <a:xfrm>
            <a:off x="7077075" y="5997575"/>
            <a:ext cx="24745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数列的递推公式：</a:t>
            </a:r>
            <a:endParaRPr lang="zh-CN" sz="24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5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29" grpId="0" animBg="1"/>
      <p:bldP spid="30" grpId="0" animBg="1"/>
      <p:bldP spid="31" grpId="0" animBg="1"/>
      <p:bldP spid="32" grpId="0" animBg="1"/>
      <p:bldP spid="37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0922000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en-US" altLang="zh-CN" sz="36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5.</a:t>
            </a:r>
            <a:r>
              <a:rPr lang="zh-CN" sz="36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数列的递推公式</a:t>
            </a:r>
            <a:endParaRPr lang="zh-CN" sz="3600" b="1" strike="noStrike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5"/>
            </p:custDataLst>
          </p:nvPr>
        </p:nvSpPr>
        <p:spPr>
          <a:xfrm>
            <a:off x="853440" y="1038225"/>
            <a:ext cx="10594975" cy="112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形如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=3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n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－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1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这样，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相邻两项或多项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之间的关系式叫做这个数列的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通项公式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sym typeface="+mn-ea"/>
              </a:rPr>
              <a:t>。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  <a:sym typeface="+mn-ea"/>
            </a:endParaRPr>
          </a:p>
        </p:txBody>
      </p:sp>
      <p:sp>
        <p:nvSpPr>
          <p:cNvPr id="22" name="矩形 21" title=""/>
          <p:cNvSpPr/>
          <p:nvPr>
            <p:custDataLst>
              <p:tags r:id="rId6"/>
            </p:custDataLst>
          </p:nvPr>
        </p:nvSpPr>
        <p:spPr>
          <a:xfrm>
            <a:off x="8708390" y="4711700"/>
            <a:ext cx="1665605" cy="5219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递推公式</a:t>
            </a:r>
            <a:endParaRPr kumimoji="0" lang="zh-CN" altLang="en-US" sz="2800" b="1" i="0" u="none" strike="noStrike" kern="100" cap="none" spc="0" normalizeH="0" baseline="0" noProof="0">
              <a:ln>
                <a:noFill/>
              </a:ln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23" name="矩形 22" title=""/>
          <p:cNvSpPr/>
          <p:nvPr>
            <p:custDataLst>
              <p:tags r:id="rId7"/>
            </p:custDataLst>
          </p:nvPr>
        </p:nvSpPr>
        <p:spPr>
          <a:xfrm>
            <a:off x="8708390" y="3599180"/>
            <a:ext cx="1665605" cy="5219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</a:rPr>
              <a:t>通项公式</a:t>
            </a:r>
            <a:endParaRPr kumimoji="0" lang="zh-CN" altLang="en-US" sz="2800" b="1" i="0" u="none" strike="noStrike" kern="100" cap="none" spc="0" normalizeH="0" baseline="0" noProof="0">
              <a:ln>
                <a:noFill/>
              </a:ln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24" name="矩形 23" title=""/>
          <p:cNvSpPr/>
          <p:nvPr>
            <p:custDataLst>
              <p:tags r:id="rId8"/>
            </p:custDataLst>
          </p:nvPr>
        </p:nvSpPr>
        <p:spPr>
          <a:xfrm>
            <a:off x="1613675" y="3678439"/>
            <a:ext cx="37579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4400"/>
            <a:r>
              <a:rPr lang="zh-CN" altLang="en-US" sz="2800" b="1" kern="1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项与序号之间的关系：</a:t>
            </a:r>
            <a:endParaRPr lang="zh-CN" altLang="en-US" sz="2800" b="1" kern="1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5" name="矩形 24" title=""/>
          <p:cNvSpPr/>
          <p:nvPr>
            <p:custDataLst>
              <p:tags r:id="rId9"/>
            </p:custDataLst>
          </p:nvPr>
        </p:nvSpPr>
        <p:spPr>
          <a:xfrm>
            <a:off x="1613675" y="4668718"/>
            <a:ext cx="37579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4400"/>
            <a:r>
              <a:rPr lang="zh-CN" altLang="en-US" sz="2800" b="1" kern="1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相邻几项之间的关系：</a:t>
            </a:r>
            <a:endParaRPr lang="zh-CN" altLang="en-US" sz="2800" b="1" kern="1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aphicFrame>
        <p:nvGraphicFramePr>
          <p:cNvPr id="43" name="对象 42" title="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426710" y="3599180"/>
          <a:ext cx="1502410" cy="6642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2" name="Equation" r:id="rId11" imgW="13106400" imgH="5791200" progId="">
                  <p:embed/>
                </p:oleObj>
              </mc:Choice>
              <mc:Fallback>
                <p:oleObj name="Equation" r:id="rId11" imgW="13106400" imgH="57912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26710" y="3599180"/>
                        <a:ext cx="1502410" cy="664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" name="组合 43" title=""/>
          <p:cNvGrpSpPr/>
          <p:nvPr>
            <p:custDataLst>
              <p:tags r:id="rId13"/>
            </p:custDataLst>
          </p:nvPr>
        </p:nvGrpSpPr>
        <p:grpSpPr>
          <a:xfrm>
            <a:off x="5426075" y="4581525"/>
            <a:ext cx="3461385" cy="635000"/>
            <a:chOff x="5308349" y="3770511"/>
            <a:chExt cx="2809725" cy="527050"/>
          </a:xfrm>
        </p:grpSpPr>
        <p:sp>
          <p:nvSpPr>
            <p:cNvPr id="45" name="矩形 44"/>
            <p:cNvSpPr/>
            <p:nvPr>
              <p:custDataLst>
                <p:tags r:id="rId14"/>
              </p:custDataLst>
            </p:nvPr>
          </p:nvSpPr>
          <p:spPr>
            <a:xfrm>
              <a:off x="6512794" y="3840431"/>
              <a:ext cx="1605280" cy="433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/>
              <a:r>
                <a:rPr lang="zh-CN" altLang="en-US" sz="2800" kern="10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（</a:t>
              </a:r>
              <a:r>
                <a:rPr lang="en-US" altLang="zh-CN" sz="2800" i="1" kern="100">
                  <a:solidFill>
                    <a:prstClr val="black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n</a:t>
              </a:r>
              <a:r>
                <a:rPr lang="en-US" altLang="zh-CN" sz="2800" kern="10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≥</a:t>
              </a:r>
              <a:r>
                <a:rPr lang="en-US" altLang="zh-CN" sz="2800" kern="100">
                  <a:solidFill>
                    <a:prstClr val="black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rPr>
                <a:t>2</a:t>
              </a:r>
              <a:r>
                <a:rPr lang="zh-CN" altLang="en-US" sz="2800" kern="10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）</a:t>
              </a:r>
              <a:endParaRPr lang="zh-CN" altLang="en-US" sz="28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aphicFrame>
          <p:nvGraphicFramePr>
            <p:cNvPr id="46" name="对象 45"/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5308349" y="3770511"/>
            <a:ext cx="1438275" cy="52705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83" name="Equation" r:id="rId16" imgW="14935200" imgH="5486400" progId="">
                    <p:embed/>
                  </p:oleObj>
                </mc:Choice>
                <mc:Fallback>
                  <p:oleObj name="Equation" r:id="rId16" imgW="14935200" imgH="5486400" progId="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308349" y="3770511"/>
                          <a:ext cx="1438275" cy="5270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" name="矩形 47" title=""/>
          <p:cNvSpPr/>
          <p:nvPr>
            <p:custDataLst>
              <p:tags r:id="rId18"/>
            </p:custDataLst>
          </p:nvPr>
        </p:nvSpPr>
        <p:spPr>
          <a:xfrm>
            <a:off x="853440" y="2886075"/>
            <a:ext cx="961199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2800" b="1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知道首项</a:t>
            </a:r>
            <a:r>
              <a:rPr lang="en-US" altLang="zh-CN" sz="2800" b="1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lang="zh-CN" altLang="en-US" sz="2800" b="1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或前几项</a:t>
            </a:r>
            <a:r>
              <a:rPr lang="en-US" altLang="zh-CN" sz="2800" b="1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r>
              <a:rPr lang="zh-CN" altLang="en-US" sz="2800" b="1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和递推公式，就能求出数列的每一项</a:t>
            </a:r>
            <a:r>
              <a:rPr lang="en-US" altLang="zh-CN" sz="2800" b="1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endParaRPr lang="en-US" altLang="zh-CN" sz="2800" b="1" kern="10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0" name="椭圆 49" title=""/>
          <p:cNvSpPr/>
          <p:nvPr>
            <p:custDataLst>
              <p:tags r:id="rId19"/>
            </p:custDataLst>
          </p:nvPr>
        </p:nvSpPr>
        <p:spPr>
          <a:xfrm>
            <a:off x="5426710" y="3776345"/>
            <a:ext cx="485140" cy="424180"/>
          </a:xfrm>
          <a:prstGeom prst="ellipse">
            <a:avLst/>
          </a:prstGeom>
          <a:noFill/>
          <a:ln w="28575">
            <a:solidFill>
              <a:srgbClr val="FFA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椭圆 50" title=""/>
          <p:cNvSpPr/>
          <p:nvPr>
            <p:custDataLst>
              <p:tags r:id="rId20"/>
            </p:custDataLst>
          </p:nvPr>
        </p:nvSpPr>
        <p:spPr>
          <a:xfrm>
            <a:off x="6457315" y="3653155"/>
            <a:ext cx="194310" cy="302895"/>
          </a:xfrm>
          <a:prstGeom prst="ellipse">
            <a:avLst/>
          </a:prstGeom>
          <a:noFill/>
          <a:ln w="28575">
            <a:solidFill>
              <a:srgbClr val="FFA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2" name="椭圆 51" title=""/>
          <p:cNvSpPr/>
          <p:nvPr>
            <p:custDataLst>
              <p:tags r:id="rId21"/>
            </p:custDataLst>
          </p:nvPr>
        </p:nvSpPr>
        <p:spPr>
          <a:xfrm>
            <a:off x="5438775" y="4699635"/>
            <a:ext cx="454025" cy="521335"/>
          </a:xfrm>
          <a:prstGeom prst="ellipse">
            <a:avLst/>
          </a:prstGeom>
          <a:noFill/>
          <a:ln w="28575">
            <a:solidFill>
              <a:srgbClr val="FFA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3" name="椭圆 52" title=""/>
          <p:cNvSpPr/>
          <p:nvPr>
            <p:custDataLst>
              <p:tags r:id="rId22"/>
            </p:custDataLst>
          </p:nvPr>
        </p:nvSpPr>
        <p:spPr>
          <a:xfrm>
            <a:off x="6482715" y="4711700"/>
            <a:ext cx="715010" cy="478790"/>
          </a:xfrm>
          <a:prstGeom prst="ellipse">
            <a:avLst/>
          </a:prstGeom>
          <a:noFill/>
          <a:ln w="28575">
            <a:solidFill>
              <a:srgbClr val="FFA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对象 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935355" y="2187258"/>
          <a:ext cx="6863294" cy="54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4" r:id="rId24" imgW="2908300" imgH="228600" progId="Equation.KSEE3">
                  <p:embed/>
                </p:oleObj>
              </mc:Choice>
              <mc:Fallback>
                <p:oleObj r:id="rId24" imgW="2908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35355" y="2187258"/>
                        <a:ext cx="686329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25" grpId="0"/>
      <p:bldP spid="48" grpId="0"/>
      <p:bldP spid="50" grpId="0" animBg="1"/>
      <p:bldP spid="51" grpId="0" animBg="1"/>
      <p:bldP spid="52" grpId="0" animBg="1"/>
      <p:bldP spid="5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70" name="矩形 69" title=""/>
          <p:cNvSpPr/>
          <p:nvPr>
            <p:custDataLst>
              <p:tags r:id="rId4"/>
            </p:custDataLst>
          </p:nvPr>
        </p:nvSpPr>
        <p:spPr>
          <a:xfrm>
            <a:off x="0" y="5546090"/>
            <a:ext cx="1743710" cy="1400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02" name="标题 1" title="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26415" y="171450"/>
            <a:ext cx="1153985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由图形的数量特征，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写出数列的一个通项公式</a:t>
            </a:r>
            <a:endParaRPr lang="en-US" altLang="zh-CN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grpSp>
        <p:nvGrpSpPr>
          <p:cNvPr id="13" name="组合 12" title=""/>
          <p:cNvGrpSpPr/>
          <p:nvPr>
            <p:custDataLst>
              <p:tags r:id="rId6"/>
            </p:custDataLst>
          </p:nvPr>
        </p:nvGrpSpPr>
        <p:grpSpPr>
          <a:xfrm>
            <a:off x="335423" y="5546364"/>
            <a:ext cx="8208912" cy="1237535"/>
            <a:chOff x="551958" y="5516519"/>
            <a:chExt cx="8208912" cy="1237535"/>
          </a:xfrm>
        </p:grpSpPr>
        <p:pic>
          <p:nvPicPr>
            <p:cNvPr id="22" name="图片 2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5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1466" t="73965" r="1166"/>
            <a:stretch>
              <a:fillRect/>
            </a:stretch>
          </p:blipFill>
          <p:spPr>
            <a:xfrm>
              <a:off x="551958" y="5516519"/>
              <a:ext cx="8208912" cy="119127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rcRect l="9692" t="19190" r="3463" b="-16943"/>
            <a:stretch>
              <a:fillRect/>
            </a:stretch>
          </p:blipFill>
          <p:spPr>
            <a:xfrm>
              <a:off x="7287931" y="6352259"/>
              <a:ext cx="720081" cy="401795"/>
            </a:xfrm>
            <a:prstGeom prst="rect">
              <a:avLst/>
            </a:prstGeom>
          </p:spPr>
        </p:pic>
      </p:grpSp>
      <p:grpSp>
        <p:nvGrpSpPr>
          <p:cNvPr id="24" name="组合 23" title=""/>
          <p:cNvGrpSpPr/>
          <p:nvPr>
            <p:custDataLst>
              <p:tags r:id="rId12"/>
            </p:custDataLst>
          </p:nvPr>
        </p:nvGrpSpPr>
        <p:grpSpPr>
          <a:xfrm>
            <a:off x="335423" y="3551173"/>
            <a:ext cx="8208912" cy="1486355"/>
            <a:chOff x="551958" y="3501008"/>
            <a:chExt cx="8208912" cy="1486355"/>
          </a:xfrm>
        </p:grpSpPr>
        <p:pic>
          <p:nvPicPr>
            <p:cNvPr id="25" name="图片 2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5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630" t="36196" r="2003" b="32330"/>
            <a:stretch>
              <a:fillRect/>
            </a:stretch>
          </p:blipFill>
          <p:spPr>
            <a:xfrm>
              <a:off x="551958" y="3501008"/>
              <a:ext cx="8208912" cy="144016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0"/>
            <a:srcRect t="21875" r="1635"/>
            <a:stretch>
              <a:fillRect/>
            </a:stretch>
          </p:blipFill>
          <p:spPr>
            <a:xfrm>
              <a:off x="7176120" y="4653136"/>
              <a:ext cx="848893" cy="334227"/>
            </a:xfrm>
            <a:prstGeom prst="rect">
              <a:avLst/>
            </a:prstGeom>
          </p:spPr>
        </p:pic>
      </p:grpSp>
      <p:grpSp>
        <p:nvGrpSpPr>
          <p:cNvPr id="42" name="组合 41" title=""/>
          <p:cNvGrpSpPr/>
          <p:nvPr>
            <p:custDataLst>
              <p:tags r:id="rId15"/>
            </p:custDataLst>
          </p:nvPr>
        </p:nvGrpSpPr>
        <p:grpSpPr>
          <a:xfrm>
            <a:off x="335423" y="1649104"/>
            <a:ext cx="8280920" cy="1589625"/>
            <a:chOff x="551958" y="1446539"/>
            <a:chExt cx="8280920" cy="1589625"/>
          </a:xfrm>
        </p:grpSpPr>
        <p:pic>
          <p:nvPicPr>
            <p:cNvPr id="43" name="图片 42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5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r="1778" b="67126"/>
            <a:stretch>
              <a:fillRect/>
            </a:stretch>
          </p:blipFill>
          <p:spPr>
            <a:xfrm>
              <a:off x="551958" y="1446539"/>
              <a:ext cx="8280920" cy="1504218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0"/>
            <a:srcRect t="30177" r="10892" b="1"/>
            <a:stretch>
              <a:fillRect/>
            </a:stretch>
          </p:blipFill>
          <p:spPr>
            <a:xfrm>
              <a:off x="7248128" y="2708919"/>
              <a:ext cx="842460" cy="327245"/>
            </a:xfrm>
            <a:prstGeom prst="rect">
              <a:avLst/>
            </a:prstGeom>
          </p:spPr>
        </p:pic>
      </p:grpSp>
      <p:sp>
        <p:nvSpPr>
          <p:cNvPr id="45" name="矩形 44" title=""/>
          <p:cNvSpPr/>
          <p:nvPr>
            <p:custDataLst>
              <p:tags r:id="rId18"/>
            </p:custDataLst>
          </p:nvPr>
        </p:nvSpPr>
        <p:spPr>
          <a:xfrm>
            <a:off x="552024" y="884977"/>
            <a:ext cx="11737304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2400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P8-</a:t>
            </a:r>
            <a:r>
              <a:rPr lang="zh-CN" altLang="en-US" sz="2400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1. 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写出各组图的点数构成的数列</a:t>
            </a:r>
            <a:r>
              <a:rPr lang="zh-CN" altLang="en-US" sz="2400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的一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个通项公式，在括号中填第5项的点数.</a:t>
            </a:r>
            <a:endParaRPr lang="zh-CN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46" name="组合 45" title=""/>
          <p:cNvGrpSpPr>
            <a:grpSpLocks noChangeAspect="1"/>
          </p:cNvGrpSpPr>
          <p:nvPr>
            <p:custDataLst>
              <p:tags r:id="rId19"/>
            </p:custDataLst>
          </p:nvPr>
        </p:nvGrpSpPr>
        <p:grpSpPr>
          <a:xfrm>
            <a:off x="6504235" y="5187037"/>
            <a:ext cx="1679486" cy="1064127"/>
            <a:chOff x="9248268" y="4961357"/>
            <a:chExt cx="1735254" cy="1099462"/>
          </a:xfrm>
        </p:grpSpPr>
        <p:pic>
          <p:nvPicPr>
            <p:cNvPr id="48" name="图片 47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5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52538" t="74431" r="31733" b="8625"/>
            <a:stretch>
              <a:fillRect/>
            </a:stretch>
          </p:blipFill>
          <p:spPr>
            <a:xfrm>
              <a:off x="9312735" y="5232130"/>
              <a:ext cx="1417395" cy="828689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1"/>
            <a:srcRect l="6182" t="29063" b="12811"/>
            <a:stretch>
              <a:fillRect/>
            </a:stretch>
          </p:blipFill>
          <p:spPr>
            <a:xfrm>
              <a:off x="9248268" y="5028579"/>
              <a:ext cx="1509030" cy="155822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3"/>
            <a:srcRect t="8812" r="13021"/>
            <a:stretch>
              <a:fillRect/>
            </a:stretch>
          </p:blipFill>
          <p:spPr>
            <a:xfrm>
              <a:off x="10739511" y="5251343"/>
              <a:ext cx="211479" cy="80766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>
              <a:off x="10728442" y="4961357"/>
              <a:ext cx="255080" cy="290265"/>
            </a:xfrm>
            <a:prstGeom prst="rect">
              <a:avLst/>
            </a:prstGeom>
          </p:spPr>
        </p:pic>
      </p:grpSp>
      <p:grpSp>
        <p:nvGrpSpPr>
          <p:cNvPr id="52" name="组合 51" title=""/>
          <p:cNvGrpSpPr>
            <a:grpSpLocks noChangeAspect="1"/>
          </p:cNvGrpSpPr>
          <p:nvPr>
            <p:custDataLst>
              <p:tags r:id="rId27"/>
            </p:custDataLst>
          </p:nvPr>
        </p:nvGrpSpPr>
        <p:grpSpPr>
          <a:xfrm>
            <a:off x="6566630" y="3178778"/>
            <a:ext cx="1679486" cy="1452515"/>
            <a:chOff x="9161486" y="3140968"/>
            <a:chExt cx="1793689" cy="1551284"/>
          </a:xfrm>
        </p:grpSpPr>
        <p:pic>
          <p:nvPicPr>
            <p:cNvPr id="53" name="图片 52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28"/>
            <a:srcRect l="6078" t="5962" r="2300" b="6404"/>
            <a:stretch>
              <a:fillRect/>
            </a:stretch>
          </p:blipFill>
          <p:spPr>
            <a:xfrm>
              <a:off x="9408368" y="3429000"/>
              <a:ext cx="1368152" cy="1152128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25"/>
            <a:srcRect l="-337" t="25941"/>
            <a:stretch>
              <a:fillRect/>
            </a:stretch>
          </p:blipFill>
          <p:spPr>
            <a:xfrm>
              <a:off x="10707461" y="4484195"/>
              <a:ext cx="247714" cy="208057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25"/>
            <a:srcRect t="24369"/>
            <a:stretch>
              <a:fillRect/>
            </a:stretch>
          </p:blipFill>
          <p:spPr>
            <a:xfrm>
              <a:off x="9161486" y="4463160"/>
              <a:ext cx="246882" cy="212476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>
              <a:off x="9953574" y="3140968"/>
              <a:ext cx="246882" cy="280936"/>
            </a:xfrm>
            <a:prstGeom prst="rect">
              <a:avLst/>
            </a:prstGeom>
          </p:spPr>
        </p:pic>
      </p:grpSp>
      <p:grpSp>
        <p:nvGrpSpPr>
          <p:cNvPr id="57" name="组合 56" title=""/>
          <p:cNvGrpSpPr>
            <a:grpSpLocks noChangeAspect="1"/>
          </p:cNvGrpSpPr>
          <p:nvPr>
            <p:custDataLst>
              <p:tags r:id="rId33"/>
            </p:custDataLst>
          </p:nvPr>
        </p:nvGrpSpPr>
        <p:grpSpPr>
          <a:xfrm>
            <a:off x="6617057" y="1366093"/>
            <a:ext cx="1646071" cy="1469935"/>
            <a:chOff x="9148770" y="1196752"/>
            <a:chExt cx="1714897" cy="1531396"/>
          </a:xfrm>
        </p:grpSpPr>
        <p:pic>
          <p:nvPicPr>
            <p:cNvPr id="58" name="图片 57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5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51305" t="1658" r="31304" b="72707"/>
            <a:stretch>
              <a:fillRect/>
            </a:stretch>
          </p:blipFill>
          <p:spPr>
            <a:xfrm>
              <a:off x="9264352" y="1412777"/>
              <a:ext cx="1440160" cy="1152128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25"/>
            <a:srcRect l="18850" t="17877" r="-1"/>
            <a:stretch>
              <a:fillRect/>
            </a:stretch>
          </p:blipFill>
          <p:spPr>
            <a:xfrm>
              <a:off x="9940859" y="1196752"/>
              <a:ext cx="187589" cy="216025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25"/>
            <a:srcRect t="24369"/>
            <a:stretch>
              <a:fillRect/>
            </a:stretch>
          </p:blipFill>
          <p:spPr>
            <a:xfrm>
              <a:off x="9148770" y="1708599"/>
              <a:ext cx="231163" cy="198948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25"/>
            <a:srcRect t="14270" b="1"/>
            <a:stretch>
              <a:fillRect/>
            </a:stretch>
          </p:blipFill>
          <p:spPr>
            <a:xfrm>
              <a:off x="10632504" y="1691322"/>
              <a:ext cx="231163" cy="225510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25"/>
            <a:srcRect t="24369"/>
            <a:stretch>
              <a:fillRect/>
            </a:stretch>
          </p:blipFill>
          <p:spPr>
            <a:xfrm>
              <a:off x="9379933" y="2528508"/>
              <a:ext cx="231163" cy="198948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25"/>
            <a:srcRect t="24369"/>
            <a:stretch>
              <a:fillRect/>
            </a:stretch>
          </p:blipFill>
          <p:spPr>
            <a:xfrm>
              <a:off x="10344472" y="2529200"/>
              <a:ext cx="231163" cy="198948"/>
            </a:xfrm>
            <a:prstGeom prst="rect">
              <a:avLst/>
            </a:prstGeom>
          </p:spPr>
        </p:pic>
      </p:grpSp>
      <p:sp>
        <p:nvSpPr>
          <p:cNvPr id="64" name="文本框 63" title=""/>
          <p:cNvSpPr txBox="1"/>
          <p:nvPr>
            <p:custDataLst>
              <p:tags r:id="rId40"/>
            </p:custDataLst>
          </p:nvPr>
        </p:nvSpPr>
        <p:spPr>
          <a:xfrm>
            <a:off x="7287421" y="2804453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21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5" name="文本框 64" title=""/>
          <p:cNvSpPr txBox="1"/>
          <p:nvPr>
            <p:custDataLst>
              <p:tags r:id="rId41"/>
            </p:custDataLst>
          </p:nvPr>
        </p:nvSpPr>
        <p:spPr>
          <a:xfrm>
            <a:off x="7175609" y="462725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13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6" name="文本框 65" title=""/>
          <p:cNvSpPr txBox="1"/>
          <p:nvPr>
            <p:custDataLst>
              <p:tags r:id="rId42"/>
            </p:custDataLst>
          </p:nvPr>
        </p:nvSpPr>
        <p:spPr>
          <a:xfrm>
            <a:off x="7179408" y="631015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35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7" name="图片 66" title="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3"/>
          <a:stretch>
            <a:fillRect/>
          </a:stretch>
        </p:blipFill>
        <p:spPr>
          <a:xfrm>
            <a:off x="8479741" y="2141855"/>
            <a:ext cx="1739900" cy="527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68" name="图片 67" title="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5"/>
          <a:stretch>
            <a:fillRect/>
          </a:stretch>
        </p:blipFill>
        <p:spPr>
          <a:xfrm>
            <a:off x="8479741" y="3890645"/>
            <a:ext cx="1739900" cy="527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69" name="图片 68" title="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7"/>
          <a:stretch>
            <a:fillRect/>
          </a:stretch>
        </p:blipFill>
        <p:spPr>
          <a:xfrm>
            <a:off x="8479741" y="5707380"/>
            <a:ext cx="2317750" cy="527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71" name="正五边形 70" title=""/>
          <p:cNvSpPr/>
          <p:nvPr>
            <p:custDataLst>
              <p:tags r:id="rId49"/>
            </p:custDataLst>
          </p:nvPr>
        </p:nvSpPr>
        <p:spPr>
          <a:xfrm>
            <a:off x="2300605" y="2129790"/>
            <a:ext cx="471805" cy="397510"/>
          </a:xfrm>
          <a:prstGeom prst="pentagon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正五边形 71" title=""/>
          <p:cNvSpPr/>
          <p:nvPr>
            <p:custDataLst>
              <p:tags r:id="rId50"/>
            </p:custDataLst>
          </p:nvPr>
        </p:nvSpPr>
        <p:spPr>
          <a:xfrm>
            <a:off x="3434080" y="1967230"/>
            <a:ext cx="803275" cy="676910"/>
          </a:xfrm>
          <a:prstGeom prst="pentagon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正五边形 72" title=""/>
          <p:cNvSpPr/>
          <p:nvPr>
            <p:custDataLst>
              <p:tags r:id="rId51"/>
            </p:custDataLst>
          </p:nvPr>
        </p:nvSpPr>
        <p:spPr>
          <a:xfrm>
            <a:off x="4852035" y="1805305"/>
            <a:ext cx="1134745" cy="977265"/>
          </a:xfrm>
          <a:prstGeom prst="pentagon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正五边形 73" title=""/>
          <p:cNvSpPr/>
          <p:nvPr>
            <p:custDataLst>
              <p:tags r:id="rId52"/>
            </p:custDataLst>
          </p:nvPr>
        </p:nvSpPr>
        <p:spPr>
          <a:xfrm>
            <a:off x="6718300" y="1439545"/>
            <a:ext cx="1465580" cy="1284605"/>
          </a:xfrm>
          <a:prstGeom prst="pentagon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 title=""/>
          <p:cNvSpPr/>
          <p:nvPr>
            <p:custDataLst>
              <p:tags r:id="rId53"/>
            </p:custDataLst>
          </p:nvPr>
        </p:nvSpPr>
        <p:spPr>
          <a:xfrm>
            <a:off x="3338830" y="3886835"/>
            <a:ext cx="910590" cy="657225"/>
          </a:xfrm>
          <a:prstGeom prst="triangle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等腰三角形 75" title=""/>
          <p:cNvSpPr/>
          <p:nvPr>
            <p:custDataLst>
              <p:tags r:id="rId54"/>
            </p:custDataLst>
          </p:nvPr>
        </p:nvSpPr>
        <p:spPr>
          <a:xfrm>
            <a:off x="2206625" y="4067175"/>
            <a:ext cx="525145" cy="379095"/>
          </a:xfrm>
          <a:prstGeom prst="triangle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等腰三角形 76" title=""/>
          <p:cNvSpPr/>
          <p:nvPr>
            <p:custDataLst>
              <p:tags r:id="rId55"/>
            </p:custDataLst>
          </p:nvPr>
        </p:nvSpPr>
        <p:spPr>
          <a:xfrm>
            <a:off x="4760595" y="3726180"/>
            <a:ext cx="1226185" cy="875665"/>
          </a:xfrm>
          <a:prstGeom prst="triangle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 title=""/>
          <p:cNvSpPr/>
          <p:nvPr>
            <p:custDataLst>
              <p:tags r:id="rId56"/>
            </p:custDataLst>
          </p:nvPr>
        </p:nvSpPr>
        <p:spPr>
          <a:xfrm>
            <a:off x="6677660" y="3323590"/>
            <a:ext cx="1497965" cy="1169670"/>
          </a:xfrm>
          <a:prstGeom prst="triangle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3" name="对象 3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7"/>
            </p:custDataLst>
          </p:nvPr>
        </p:nvGraphicFramePr>
        <p:xfrm>
          <a:off x="8479741" y="1573217"/>
          <a:ext cx="2273958" cy="540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5" r:id="rId58" imgW="965200" imgH="228600" progId="Equation.KSEE3">
                  <p:embed/>
                </p:oleObj>
              </mc:Choice>
              <mc:Fallback>
                <p:oleObj r:id="rId58" imgW="965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8479741" y="1573217"/>
                        <a:ext cx="2273958" cy="54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60"/>
            </p:custDataLst>
          </p:nvPr>
        </p:nvGraphicFramePr>
        <p:xfrm>
          <a:off x="8479741" y="3365947"/>
          <a:ext cx="2244090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6" r:id="rId61" imgW="952500" imgH="228600" progId="Equation.KSEE3">
                  <p:embed/>
                </p:oleObj>
              </mc:Choice>
              <mc:Fallback>
                <p:oleObj r:id="rId61" imgW="952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8479741" y="3365947"/>
                        <a:ext cx="2244090" cy="5397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63"/>
            </p:custDataLst>
          </p:nvPr>
        </p:nvGraphicFramePr>
        <p:xfrm>
          <a:off x="8479741" y="5136962"/>
          <a:ext cx="2244090" cy="57023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7" r:id="rId64" imgW="952500" imgH="241300" progId="Equation.KSEE3">
                  <p:embed/>
                </p:oleObj>
              </mc:Choice>
              <mc:Fallback>
                <p:oleObj r:id="rId64" imgW="9525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8479741" y="5136962"/>
                        <a:ext cx="2244090" cy="57023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27" title=""/>
          <p:cNvGraphicFramePr>
            <a:graphicFrameLocks noChangeAspect="1"/>
          </p:cNvGraphicFramePr>
          <p:nvPr>
            <p:custDataLst>
              <p:tags r:id="rId66"/>
            </p:custDataLst>
          </p:nvPr>
        </p:nvGraphicFramePr>
        <p:xfrm>
          <a:off x="8479741" y="2718235"/>
          <a:ext cx="2956597" cy="529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8" name="Equation" r:id="rId67" imgW="30175200" imgH="5486400" progId="Equation.DSMT4">
                  <p:embed/>
                </p:oleObj>
              </mc:Choice>
              <mc:Fallback>
                <p:oleObj name="Equation" r:id="rId67" imgW="30175200" imgH="548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8"/>
                      <a:stretch>
                        <a:fillRect/>
                      </a:stretch>
                    </p:blipFill>
                    <p:spPr>
                      <a:xfrm>
                        <a:off x="8479741" y="2718235"/>
                        <a:ext cx="2956597" cy="52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7" title=""/>
          <p:cNvGraphicFramePr>
            <a:graphicFrameLocks noChangeAspect="1"/>
          </p:cNvGraphicFramePr>
          <p:nvPr>
            <p:custDataLst>
              <p:tags r:id="rId69"/>
            </p:custDataLst>
          </p:nvPr>
        </p:nvGraphicFramePr>
        <p:xfrm>
          <a:off x="8479741" y="4468731"/>
          <a:ext cx="2956597" cy="529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89" name="Equation" r:id="rId70" imgW="30175200" imgH="5486400" progId="Equation.DSMT4">
                  <p:embed/>
                </p:oleObj>
              </mc:Choice>
              <mc:Fallback>
                <p:oleObj name="Equation" r:id="rId70" imgW="30175200" imgH="548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8479741" y="4468731"/>
                        <a:ext cx="2956597" cy="52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7" title=""/>
          <p:cNvGraphicFramePr>
            <a:graphicFrameLocks noChangeAspect="1"/>
          </p:cNvGraphicFramePr>
          <p:nvPr>
            <p:custDataLst>
              <p:tags r:id="rId72"/>
            </p:custDataLst>
          </p:nvPr>
        </p:nvGraphicFramePr>
        <p:xfrm>
          <a:off x="8479741" y="6253726"/>
          <a:ext cx="3736864" cy="5286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0" name="Equation" r:id="rId73" imgW="39928800" imgH="5486400" progId="Equation.DSMT4">
                  <p:embed/>
                </p:oleObj>
              </mc:Choice>
              <mc:Fallback>
                <p:oleObj name="Equation" r:id="rId73" imgW="39928800" imgH="548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8479741" y="6253726"/>
                        <a:ext cx="3736864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7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155001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由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数列的递推公式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写出前几项</a:t>
            </a:r>
            <a:endParaRPr lang="en-US" altLang="zh-CN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9" name="矩形 8" title=""/>
          <p:cNvSpPr/>
          <p:nvPr>
            <p:custDataLst>
              <p:tags r:id="rId5"/>
            </p:custDataLst>
          </p:nvPr>
        </p:nvSpPr>
        <p:spPr>
          <a:xfrm>
            <a:off x="608664" y="1072546"/>
            <a:ext cx="1158310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P8-2.</a:t>
            </a:r>
            <a:r>
              <a:rPr lang="zh-CN" altLang="en-US" sz="2400" b="1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根据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下列</a:t>
            </a:r>
            <a:r>
              <a:rPr lang="zh-CN" altLang="en-US" sz="2400" b="1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条件</a:t>
            </a:r>
            <a:r>
              <a:rPr lang="en-US" altLang="zh-CN" sz="2400" b="1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</a:t>
            </a:r>
            <a:r>
              <a:rPr lang="zh-CN" altLang="en-US" sz="2400" b="1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写出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数列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的前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5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项，并猜想它的通项公式</a:t>
            </a:r>
            <a:endParaRPr lang="zh-CN" altLang="en-US" sz="24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45" name="Object 27" title="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08822" y="1514203"/>
          <a:ext cx="9167495" cy="866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1" name="Equation" r:id="rId7" imgW="101193600" imgH="9753600" progId="Equation.DSMT4">
                  <p:embed/>
                </p:oleObj>
              </mc:Choice>
              <mc:Fallback>
                <p:oleObj name="Equation" r:id="rId7" imgW="1011936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8822" y="1514203"/>
                        <a:ext cx="916749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27" title="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753110" y="2390140"/>
          <a:ext cx="3319145" cy="1079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2" name="Equation" r:id="rId10" imgW="1459865" imgH="482600" progId="Equation.DSMT4">
                  <p:embed/>
                </p:oleObj>
              </mc:Choice>
              <mc:Fallback>
                <p:oleObj name="Equation" r:id="rId10" imgW="1459865" imgH="482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3110" y="2390140"/>
                        <a:ext cx="331914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27" title="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756410" y="3478530"/>
          <a:ext cx="337502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3" name="Equation" r:id="rId13" imgW="35661600" imgH="5791200" progId="Equation.DSMT4">
                  <p:embed/>
                </p:oleObj>
              </mc:Choice>
              <mc:Fallback>
                <p:oleObj name="Equation" r:id="rId13" imgW="356616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756410" y="3478530"/>
                        <a:ext cx="33750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27" title="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756410" y="4088130"/>
          <a:ext cx="351980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4" name="Equation" r:id="rId16" imgW="37185600" imgH="5791200" progId="Equation.DSMT4">
                  <p:embed/>
                </p:oleObj>
              </mc:Choice>
              <mc:Fallback>
                <p:oleObj name="Equation" r:id="rId16" imgW="371856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56410" y="4088130"/>
                        <a:ext cx="351980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27" title="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1756410" y="4697730"/>
          <a:ext cx="383857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5" name="Equation" r:id="rId19" imgW="40538400" imgH="5791200" progId="Equation.DSMT4">
                  <p:embed/>
                </p:oleObj>
              </mc:Choice>
              <mc:Fallback>
                <p:oleObj name="Equation" r:id="rId19" imgW="405384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756410" y="4697730"/>
                        <a:ext cx="383857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27" title="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6160135" y="2390140"/>
          <a:ext cx="4445000" cy="14204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6" name="Equation" r:id="rId22" imgW="46939200" imgH="15240000" progId="Equation.DSMT4">
                  <p:embed/>
                </p:oleObj>
              </mc:Choice>
              <mc:Fallback>
                <p:oleObj name="Equation" r:id="rId22" imgW="46939200" imgH="152400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160135" y="2390140"/>
                        <a:ext cx="4445000" cy="1420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27" title=""/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6682740" y="3787775"/>
          <a:ext cx="3922395" cy="9099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7" name="Equation" r:id="rId25" imgW="41452800" imgH="9753600" progId="Equation.DSMT4">
                  <p:embed/>
                </p:oleObj>
              </mc:Choice>
              <mc:Fallback>
                <p:oleObj name="Equation" r:id="rId25" imgW="414528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682740" y="3787775"/>
                        <a:ext cx="3922395" cy="909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27" title=""/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6682740" y="4697730"/>
          <a:ext cx="3922395" cy="9099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8" name="Equation" r:id="rId28" imgW="41452800" imgH="9753600" progId="Equation.DSMT4">
                  <p:embed/>
                </p:oleObj>
              </mc:Choice>
              <mc:Fallback>
                <p:oleObj name="Equation" r:id="rId28" imgW="414528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682740" y="4697730"/>
                        <a:ext cx="3922395" cy="909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27" title=""/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6682740" y="5607685"/>
          <a:ext cx="3922395" cy="9099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99" name="Equation" r:id="rId31" imgW="41452800" imgH="9753600" progId="Equation.DSMT4">
                  <p:embed/>
                </p:oleObj>
              </mc:Choice>
              <mc:Fallback>
                <p:oleObj name="Equation" r:id="rId31" imgW="414528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682740" y="5607685"/>
                        <a:ext cx="3922395" cy="909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3361809" y="2200393"/>
          <a:ext cx="1605280" cy="5759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0" r:id="rId34" imgW="673100" imgH="241300" progId="Equation.KSEE3">
                  <p:embed/>
                </p:oleObj>
              </mc:Choice>
              <mc:Fallback>
                <p:oleObj r:id="rId34" imgW="673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361809" y="2200393"/>
                        <a:ext cx="1605280" cy="57594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9059029" y="2200711"/>
          <a:ext cx="967740" cy="546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1" r:id="rId37" imgW="405765" imgH="228600" progId="Equation.KSEE3">
                  <p:embed/>
                </p:oleObj>
              </mc:Choice>
              <mc:Fallback>
                <p:oleObj r:id="rId37" imgW="4057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9059029" y="2200711"/>
                        <a:ext cx="967740" cy="5461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155001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由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数列的递推公式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写出前几项</a:t>
            </a:r>
            <a:endParaRPr lang="en-US" altLang="zh-CN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mc:AlternateContent>
        <mc:Choice Requires="a14">
          <p:sp>
            <p:nvSpPr>
              <p:cNvPr id="5" name="文本框 4" title="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594360" y="901065"/>
                <a:ext cx="11357610" cy="721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[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练习</a:t>
                </a:r>
                <a:r>
                  <a:rPr 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]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已知数列</a:t>
                </a:r>
                <a:r>
                  <a:rPr lang="en-US" altLang="zh-CN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{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2400" i="1" baseline="-250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n</a:t>
                </a:r>
                <a:r>
                  <a:rPr lang="en-US" altLang="zh-CN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满足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400" b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=2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400" b="1" i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n</a:t>
                </a:r>
                <a:r>
                  <a:rPr lang="en-US" altLang="zh-CN" sz="2400" b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+1</a:t>
                </a: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=1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－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bi"/>
                                </m:r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m:rPr>
                                  <m:sty m:val="bi"/>
                                </m:r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则</a:t>
                </a:r>
                <a:r>
                  <a:rPr lang="en-US" altLang="zh-CN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2400" b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102</a:t>
                </a:r>
                <a:r>
                  <a:rPr lang="en-US" sz="2400" b="1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</a:t>
                </a:r>
                <a:r>
                  <a:rPr lang="en-US" altLang="zh-CN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______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sz="2400" b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r>
                  <a:rPr 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+</a:t>
                </a:r>
                <a:r>
                  <a:rPr lang="en-US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sz="2400" b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:r>
                  <a:rPr 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+…+</a:t>
                </a:r>
                <a:r>
                  <a:rPr lang="en-US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en-US" sz="2400" b="1" baseline="-250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2023</a:t>
                </a:r>
                <a:r>
                  <a:rPr lang="en-US" altLang="zh-CN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=______.</a:t>
                </a:r>
                <a:endParaRPr lang="en-US" altLang="zh-CN" sz="240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594360" y="901065"/>
                <a:ext cx="11357610" cy="721360"/>
              </a:xfrm>
              <a:prstGeom prst="rect">
                <a:avLst/>
              </a:prstGeom>
              <a:blipFill rotWithShape="1">
                <a:blip r:embed="rId7"/>
                <a:stretch>
                  <a:fillRect b="-13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495342" y="1678741"/>
          <a:ext cx="852429" cy="468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2" r:id="rId9" imgW="393700" imgH="215900" progId="Equation.KSEE3">
                  <p:embed/>
                </p:oleObj>
              </mc:Choice>
              <mc:Fallback>
                <p:oleObj r:id="rId9" imgW="393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495342" y="1678741"/>
                        <a:ext cx="8524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7495789" y="2103877"/>
          <a:ext cx="2943225" cy="935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3" r:id="rId12" imgW="1358900" imgH="431800" progId="Equation.KSEE3">
                  <p:embed/>
                </p:oleObj>
              </mc:Choice>
              <mc:Fallback>
                <p:oleObj r:id="rId12" imgW="1358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495789" y="2103877"/>
                        <a:ext cx="294322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7495472" y="3039867"/>
          <a:ext cx="2998470" cy="935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4" r:id="rId15" imgW="1384300" imgH="431800" progId="Equation.KSEE3">
                  <p:embed/>
                </p:oleObj>
              </mc:Choice>
              <mc:Fallback>
                <p:oleObj r:id="rId15" imgW="1384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495472" y="3039867"/>
                        <a:ext cx="2998470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7495472" y="3932677"/>
          <a:ext cx="3246120" cy="935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5" r:id="rId18" imgW="1498600" imgH="431800" progId="Equation.KSEE3">
                  <p:embed/>
                </p:oleObj>
              </mc:Choice>
              <mc:Fallback>
                <p:oleObj r:id="rId18" imgW="1498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495472" y="3932677"/>
                        <a:ext cx="3246120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7495789" y="4836282"/>
          <a:ext cx="2971165" cy="935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6" r:id="rId21" imgW="1371600" imgH="431800" progId="Equation.KSEE3">
                  <p:embed/>
                </p:oleObj>
              </mc:Choice>
              <mc:Fallback>
                <p:oleObj r:id="rId21" imgW="1371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495789" y="4836282"/>
                        <a:ext cx="297116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7495472" y="5772272"/>
          <a:ext cx="2998470" cy="9359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7" r:id="rId24" imgW="1384300" imgH="431800" progId="Equation.KSEE3">
                  <p:embed/>
                </p:oleObj>
              </mc:Choice>
              <mc:Fallback>
                <p:oleObj r:id="rId24" imgW="1384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495472" y="5772272"/>
                        <a:ext cx="2998470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圆角矩形 15" title=""/>
          <p:cNvSpPr/>
          <p:nvPr>
            <p:custDataLst>
              <p:tags r:id="rId26"/>
            </p:custDataLst>
          </p:nvPr>
        </p:nvSpPr>
        <p:spPr>
          <a:xfrm>
            <a:off x="7494905" y="1641475"/>
            <a:ext cx="3145790" cy="232981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8" name="对象 1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688907" y="1822255"/>
          <a:ext cx="3493770" cy="4959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8" r:id="rId28" imgW="1612900" imgH="228600" progId="Equation.KSEE3">
                  <p:embed/>
                </p:oleObj>
              </mc:Choice>
              <mc:Fallback>
                <p:oleObj r:id="rId28" imgW="1612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88907" y="1822255"/>
                        <a:ext cx="3493770" cy="4959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688907" y="2954143"/>
          <a:ext cx="3879850" cy="8547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09" r:id="rId31" imgW="1790700" imgH="393700" progId="Equation.KSEE3">
                  <p:embed/>
                </p:oleObj>
              </mc:Choice>
              <mc:Fallback>
                <p:oleObj r:id="rId31" imgW="1790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88907" y="2954143"/>
                        <a:ext cx="3879850" cy="85471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688907" y="3971290"/>
          <a:ext cx="6324600" cy="4965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0" r:id="rId34" imgW="2831465" imgH="228600" progId="Equation.KSEE3">
                  <p:embed/>
                </p:oleObj>
              </mc:Choice>
              <mc:Fallback>
                <p:oleObj r:id="rId34" imgW="28314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88907" y="3971290"/>
                        <a:ext cx="6324600" cy="496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688907" y="2431855"/>
          <a:ext cx="1981200" cy="4413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1" r:id="rId37" imgW="914400" imgH="203200" progId="Equation.KSEE3">
                  <p:embed/>
                </p:oleObj>
              </mc:Choice>
              <mc:Fallback>
                <p:oleObj r:id="rId37" imgW="914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688907" y="2431855"/>
                        <a:ext cx="1981200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9"/>
            </p:custDataLst>
          </p:nvPr>
        </p:nvGraphicFramePr>
        <p:xfrm>
          <a:off x="2670425" y="2376928"/>
          <a:ext cx="2201545" cy="4965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2" r:id="rId40" imgW="1016000" imgH="228600" progId="Equation.KSEE3">
                  <p:embed/>
                </p:oleObj>
              </mc:Choice>
              <mc:Fallback>
                <p:oleObj r:id="rId40" imgW="1016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2670425" y="2376928"/>
                        <a:ext cx="2201545" cy="496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2"/>
            </p:custDataLst>
          </p:nvPr>
        </p:nvGraphicFramePr>
        <p:xfrm>
          <a:off x="7628188" y="1034856"/>
          <a:ext cx="440690" cy="358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3" r:id="rId43" imgW="203200" imgH="165100" progId="Equation.KSEE3">
                  <p:embed/>
                </p:oleObj>
              </mc:Choice>
              <mc:Fallback>
                <p:oleObj r:id="rId43" imgW="2032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7628188" y="1034856"/>
                        <a:ext cx="440690" cy="358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5"/>
            </p:custDataLst>
          </p:nvPr>
        </p:nvGraphicFramePr>
        <p:xfrm>
          <a:off x="10741593" y="1008186"/>
          <a:ext cx="716280" cy="3854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4" r:id="rId46" imgW="330200" imgH="177165" progId="Equation.KSEE3">
                  <p:embed/>
                </p:oleObj>
              </mc:Choice>
              <mc:Fallback>
                <p:oleObj r:id="rId46" imgW="3302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10741593" y="1008186"/>
                        <a:ext cx="716280" cy="3854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3" name="矩形 12" title=""/>
          <p:cNvSpPr/>
          <p:nvPr>
            <p:custDataLst>
              <p:tags r:id="rId4"/>
            </p:custDataLst>
          </p:nvPr>
        </p:nvSpPr>
        <p:spPr>
          <a:xfrm>
            <a:off x="6978015" y="2971800"/>
            <a:ext cx="3002280" cy="10147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02" name="标题 1" title="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26415" y="171450"/>
            <a:ext cx="10922000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en-US" altLang="zh-CN" sz="3600" b="1" strike="noStrike" noProof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6.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数列的前</a:t>
            </a:r>
            <a:r>
              <a:rPr lang="en-US" altLang="zh-CN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项和</a:t>
            </a:r>
            <a:endParaRPr lang="zh-CN" altLang="en-US" sz="3600" b="1" strike="noStrike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6"/>
            </p:custDataLst>
          </p:nvPr>
        </p:nvSpPr>
        <p:spPr>
          <a:xfrm>
            <a:off x="756285" y="1028700"/>
            <a:ext cx="10812780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数列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zh-CN" altLang="en-US" sz="28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从第1项</a:t>
            </a:r>
            <a:r>
              <a:rPr lang="zh-CN" altLang="en-US" sz="28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到第</a:t>
            </a:r>
            <a:r>
              <a:rPr lang="zh-CN" altLang="en-US" sz="28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项</a:t>
            </a:r>
            <a:r>
              <a:rPr lang="zh-CN" altLang="en-US" sz="28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的各项之和，称为数列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zh-CN" altLang="en-US" sz="28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前</a:t>
            </a:r>
            <a:r>
              <a:rPr lang="zh-CN" altLang="en-US" sz="28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项和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，记作</a:t>
            </a:r>
            <a:r>
              <a:rPr lang="zh-CN" altLang="en-US" sz="28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，即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+...+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endParaRPr lang="zh-CN" altLang="en-US" sz="2800" b="1" i="1" baseline="-2500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7"/>
            </p:custDataLst>
          </p:nvPr>
        </p:nvSpPr>
        <p:spPr>
          <a:xfrm>
            <a:off x="756285" y="2239645"/>
            <a:ext cx="1088326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zh-CN" altLang="en-US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数列</a:t>
            </a:r>
            <a:r>
              <a:rPr lang="en-US" altLang="zh-CN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zh-CN" altLang="en-US" sz="2800" i="1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i="1" baseline="-250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zh-CN" altLang="en-US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28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前</a:t>
            </a:r>
            <a:r>
              <a:rPr lang="zh-CN" altLang="en-US" sz="2800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项和</a:t>
            </a:r>
            <a:r>
              <a:rPr lang="zh-CN" altLang="en-US" sz="2800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i="1" baseline="-250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与</a:t>
            </a:r>
            <a:r>
              <a:rPr lang="zh-CN" altLang="en-US" sz="28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序号</a:t>
            </a:r>
            <a:r>
              <a:rPr lang="zh-CN" altLang="en-US" sz="2800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之间的关系式叫做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数列的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前</a:t>
            </a:r>
            <a:r>
              <a:rPr lang="zh-CN" altLang="en-US" sz="28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项和公式</a:t>
            </a:r>
            <a:r>
              <a:rPr lang="zh-CN" altLang="en-US" sz="28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sz="2800">
              <a:solidFill>
                <a:sysClr val="windowText" lastClr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8"/>
            </p:custDataLst>
          </p:nvPr>
        </p:nvSpPr>
        <p:spPr>
          <a:xfrm>
            <a:off x="2784475" y="429958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 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+...+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endParaRPr lang="zh-CN" altLang="en-US" sz="2800" b="1" i="1" baseline="-250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9"/>
            </p:custDataLst>
          </p:nvPr>
        </p:nvSpPr>
        <p:spPr>
          <a:xfrm>
            <a:off x="2784475" y="495363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+...+</a:t>
            </a:r>
            <a:r>
              <a:rPr lang="zh-CN" altLang="en-US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+mn-ea"/>
              </a:rPr>
              <a:t>≥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2)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endParaRPr lang="zh-CN" altLang="en-US" sz="2800" b="1" i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cxnSp>
        <p:nvCxnSpPr>
          <p:cNvPr id="8" name="直接连接符 7" title=""/>
          <p:cNvCxnSpPr/>
          <p:nvPr>
            <p:custDataLst>
              <p:tags r:id="rId10"/>
            </p:custDataLst>
          </p:nvPr>
        </p:nvCxnSpPr>
        <p:spPr>
          <a:xfrm>
            <a:off x="3479800" y="4859020"/>
            <a:ext cx="21913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 title=""/>
          <p:cNvCxnSpPr/>
          <p:nvPr>
            <p:custDataLst>
              <p:tags r:id="rId11"/>
            </p:custDataLst>
          </p:nvPr>
        </p:nvCxnSpPr>
        <p:spPr>
          <a:xfrm>
            <a:off x="3746500" y="5513070"/>
            <a:ext cx="21913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 title=""/>
          <p:cNvSpPr txBox="1"/>
          <p:nvPr>
            <p:custDataLst>
              <p:tags r:id="rId12"/>
            </p:custDataLst>
          </p:nvPr>
        </p:nvSpPr>
        <p:spPr>
          <a:xfrm>
            <a:off x="2784475" y="560768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8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+mn-ea"/>
              </a:rPr>
              <a:t>≥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2)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2" name="对象 1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61060" y="2904490"/>
          <a:ext cx="9112250" cy="11239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5" r:id="rId14" imgW="3848100" imgH="482600" progId="Equation.KSEE3">
                  <p:embed/>
                </p:oleObj>
              </mc:Choice>
              <mc:Fallback>
                <p:oleObj r:id="rId14" imgW="38481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1060" y="2904490"/>
                        <a:ext cx="911225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/>
      <p:bldP spid="7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6" name="矩形 15" title=""/>
          <p:cNvSpPr/>
          <p:nvPr>
            <p:custDataLst>
              <p:tags r:id="rId4"/>
            </p:custDataLst>
          </p:nvPr>
        </p:nvSpPr>
        <p:spPr>
          <a:xfrm>
            <a:off x="6120765" y="2349500"/>
            <a:ext cx="1386840" cy="457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 title=""/>
          <p:cNvSpPr/>
          <p:nvPr>
            <p:custDataLst>
              <p:tags r:id="rId5"/>
            </p:custDataLst>
          </p:nvPr>
        </p:nvSpPr>
        <p:spPr>
          <a:xfrm>
            <a:off x="9460865" y="1677670"/>
            <a:ext cx="548005" cy="457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 title=""/>
          <p:cNvSpPr/>
          <p:nvPr>
            <p:custDataLst>
              <p:tags r:id="rId6"/>
            </p:custDataLst>
          </p:nvPr>
        </p:nvSpPr>
        <p:spPr>
          <a:xfrm>
            <a:off x="2457450" y="2349500"/>
            <a:ext cx="1046480" cy="457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 title=""/>
          <p:cNvSpPr/>
          <p:nvPr>
            <p:custDataLst>
              <p:tags r:id="rId7"/>
            </p:custDataLst>
          </p:nvPr>
        </p:nvSpPr>
        <p:spPr>
          <a:xfrm>
            <a:off x="2457450" y="1644650"/>
            <a:ext cx="1116330" cy="457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02" name="标题 1" title="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526415" y="171450"/>
            <a:ext cx="1155001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由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数列的</a:t>
            </a:r>
            <a:r>
              <a:rPr 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前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项和，求数列的通项公式</a:t>
            </a:r>
            <a:endParaRPr lang="en-US" altLang="zh-CN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sp>
        <p:nvSpPr>
          <p:cNvPr id="5" name="矩形 4" title=""/>
          <p:cNvSpPr/>
          <p:nvPr>
            <p:custDataLst>
              <p:tags r:id="rId9"/>
            </p:custDataLst>
          </p:nvPr>
        </p:nvSpPr>
        <p:spPr>
          <a:xfrm>
            <a:off x="526415" y="995045"/>
            <a:ext cx="11337290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6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P7-</a:t>
            </a:r>
            <a:r>
              <a:rPr lang="zh-CN" altLang="en-US" sz="26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思考</a:t>
            </a:r>
            <a:r>
              <a:rPr lang="en-US" sz="26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已知数列</a:t>
            </a:r>
            <a:r>
              <a:rPr lang="en-US" altLang="zh-CN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{</a:t>
            </a:r>
            <a:r>
              <a:rPr lang="zh-CN" altLang="en-US" sz="26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en-US" sz="2600" i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}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的前</a:t>
            </a:r>
            <a:r>
              <a:rPr lang="en-US" altLang="zh-CN" sz="26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项和公式为</a:t>
            </a:r>
            <a:r>
              <a:rPr lang="zh-CN" altLang="en-US" sz="26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</a:t>
            </a:r>
            <a:r>
              <a:rPr lang="zh-CN" altLang="en-US" sz="26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 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zh-CN" altLang="en-US" sz="26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600" b="1" baseline="30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</a:t>
            </a:r>
            <a:r>
              <a:rPr lang="zh-CN" altLang="en-US" sz="26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求数列</a:t>
            </a:r>
            <a:r>
              <a:rPr lang="en-US" altLang="zh-CN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{</a:t>
            </a:r>
            <a:r>
              <a:rPr lang="zh-CN" altLang="en-US" sz="26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en-US" sz="2600" i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}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的通项公式</a:t>
            </a:r>
            <a:r>
              <a:rPr lang="en-US" altLang="zh-CN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zh-CN" sz="26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12" name="对象 1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457368" y="2341468"/>
          <a:ext cx="5151755" cy="5041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6" r:id="rId11" imgW="2298700" imgH="228600" progId="Equation.KSEE3">
                  <p:embed/>
                </p:oleObj>
              </mc:Choice>
              <mc:Fallback>
                <p:oleObj r:id="rId11" imgW="2298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57368" y="2341468"/>
                        <a:ext cx="515175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934446" y="1644555"/>
          <a:ext cx="3558540" cy="504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7" r:id="rId14" imgW="1587500" imgH="228600" progId="Equation.KSEE3">
                  <p:embed/>
                </p:oleObj>
              </mc:Choice>
              <mc:Fallback>
                <p:oleObj r:id="rId14" imgW="1587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34446" y="1644555"/>
                        <a:ext cx="355854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5466634" y="1644555"/>
          <a:ext cx="3757295" cy="504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8" r:id="rId17" imgW="1676400" imgH="228600" progId="Equation.KSEE3">
                  <p:embed/>
                </p:oleObj>
              </mc:Choice>
              <mc:Fallback>
                <p:oleObj r:id="rId17" imgW="1676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66634" y="1644555"/>
                        <a:ext cx="3757295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9223929" y="1709960"/>
          <a:ext cx="710565" cy="3917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19" r:id="rId20" imgW="316865" imgH="177165" progId="Equation.KSEE3">
                  <p:embed/>
                </p:oleObj>
              </mc:Choice>
              <mc:Fallback>
                <p:oleObj r:id="rId20" imgW="316865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223929" y="1709960"/>
                        <a:ext cx="710565" cy="391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接连接符 16" title=""/>
          <p:cNvCxnSpPr/>
          <p:nvPr>
            <p:custDataLst>
              <p:tags r:id="rId22"/>
            </p:custDataLst>
          </p:nvPr>
        </p:nvCxnSpPr>
        <p:spPr>
          <a:xfrm>
            <a:off x="3615055" y="2139950"/>
            <a:ext cx="18516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 title=""/>
          <p:cNvCxnSpPr/>
          <p:nvPr>
            <p:custDataLst>
              <p:tags r:id="rId23"/>
            </p:custDataLst>
          </p:nvPr>
        </p:nvCxnSpPr>
        <p:spPr>
          <a:xfrm>
            <a:off x="3573780" y="2875280"/>
            <a:ext cx="8991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 title=""/>
          <p:cNvSpPr/>
          <p:nvPr>
            <p:custDataLst>
              <p:tags r:id="rId24"/>
            </p:custDataLst>
          </p:nvPr>
        </p:nvSpPr>
        <p:spPr>
          <a:xfrm>
            <a:off x="526415" y="3601085"/>
            <a:ext cx="11337290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6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6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]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已知数列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{</a:t>
            </a:r>
            <a:r>
              <a:rPr lang="zh-CN" altLang="en-US" sz="26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en-US" sz="2600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}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的前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项和公式为</a:t>
            </a:r>
            <a:r>
              <a:rPr lang="zh-CN" altLang="en-US" sz="26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</a:t>
            </a:r>
            <a:r>
              <a:rPr lang="zh-CN" altLang="en-US" sz="26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 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=﹣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6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600" b="1" baseline="30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求</a:t>
            </a:r>
            <a:r>
              <a:rPr lang="zh-CN" altLang="en-US" sz="26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数列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{</a:t>
            </a:r>
            <a:r>
              <a:rPr lang="zh-CN" altLang="en-US" sz="26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en-US" sz="2600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}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的通项公式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zh-CN" sz="26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26" name="对象 25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1016236" y="4317905"/>
          <a:ext cx="3558540" cy="504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0" r:id="rId26" imgW="1587500" imgH="228600" progId="Equation.KSEE3">
                  <p:embed/>
                </p:oleObj>
              </mc:Choice>
              <mc:Fallback>
                <p:oleObj r:id="rId26" imgW="1587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16236" y="4317905"/>
                        <a:ext cx="355854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4574776" y="4317905"/>
          <a:ext cx="3700780" cy="504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1" r:id="rId28" imgW="1651000" imgH="228600" progId="Equation.KSEE3">
                  <p:embed/>
                </p:oleObj>
              </mc:Choice>
              <mc:Fallback>
                <p:oleObj r:id="rId28" imgW="1651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574776" y="4317905"/>
                        <a:ext cx="370078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8275240" y="4430935"/>
          <a:ext cx="1395095" cy="3917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2" r:id="rId31" imgW="622300" imgH="177165" progId="Equation.KSEE3">
                  <p:embed/>
                </p:oleObj>
              </mc:Choice>
              <mc:Fallback>
                <p:oleObj r:id="rId31" imgW="622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8275240" y="4430935"/>
                        <a:ext cx="1395095" cy="391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1582656" y="4968780"/>
          <a:ext cx="4413250" cy="504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3" r:id="rId34" imgW="1968500" imgH="228600" progId="Equation.KSEE3">
                  <p:embed/>
                </p:oleObj>
              </mc:Choice>
              <mc:Fallback>
                <p:oleObj r:id="rId34" imgW="1968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2656" y="4968780"/>
                        <a:ext cx="441325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2457369" y="2985040"/>
          <a:ext cx="5555615" cy="5060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4" r:id="rId37" imgW="2476500" imgH="228600" progId="Equation.KSEE3">
                  <p:embed/>
                </p:oleObj>
              </mc:Choice>
              <mc:Fallback>
                <p:oleObj r:id="rId37" imgW="2476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457369" y="2985040"/>
                        <a:ext cx="5555615" cy="506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9"/>
            </p:custDataLst>
          </p:nvPr>
        </p:nvGraphicFramePr>
        <p:xfrm>
          <a:off x="1541382" y="5496148"/>
          <a:ext cx="6068060" cy="10121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5" r:id="rId40" imgW="2705100" imgH="457200" progId="Equation.KSEE3">
                  <p:embed/>
                </p:oleObj>
              </mc:Choice>
              <mc:Fallback>
                <p:oleObj r:id="rId40" imgW="27051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41382" y="5496148"/>
                        <a:ext cx="6068060" cy="1012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2"/>
            </p:custDataLst>
          </p:nvPr>
        </p:nvGraphicFramePr>
        <p:xfrm>
          <a:off x="8843882" y="5671408"/>
          <a:ext cx="3020060" cy="10121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6" r:id="rId43" imgW="1346200" imgH="457200" progId="Equation.KSEE3">
                  <p:embed/>
                </p:oleObj>
              </mc:Choice>
              <mc:Fallback>
                <p:oleObj r:id="rId43" imgW="13462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8843882" y="5671408"/>
                        <a:ext cx="3020060" cy="101219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5"/>
            </p:custDataLst>
          </p:nvPr>
        </p:nvGraphicFramePr>
        <p:xfrm>
          <a:off x="5995906" y="4998625"/>
          <a:ext cx="3702050" cy="4768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7" r:id="rId46" imgW="1651000" imgH="215900" progId="Equation.KSEE3">
                  <p:embed/>
                </p:oleObj>
              </mc:Choice>
              <mc:Fallback>
                <p:oleObj r:id="rId46" imgW="1651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5995906" y="4998625"/>
                        <a:ext cx="3702050" cy="4768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48"/>
            </p:custDataLst>
          </p:nvPr>
        </p:nvGraphicFramePr>
        <p:xfrm>
          <a:off x="8986122" y="2387188"/>
          <a:ext cx="2877820" cy="10121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8" r:id="rId49" imgW="1282700" imgH="457200" progId="Equation.KSEE3">
                  <p:embed/>
                </p:oleObj>
              </mc:Choice>
              <mc:Fallback>
                <p:oleObj r:id="rId49" imgW="12827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8986122" y="2387188"/>
                        <a:ext cx="2877820" cy="101219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5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4" grpId="0" animBg="1"/>
      <p:bldP spid="13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155001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运用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由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数列的</a:t>
            </a:r>
            <a:r>
              <a:rPr 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前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n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sym typeface="+mn-ea"/>
              </a:rPr>
              <a:t>项和，求数列的通项公式</a:t>
            </a:r>
            <a:endParaRPr lang="en-US" altLang="zh-CN" sz="3600" b="1" strike="noStrike" noProof="1">
              <a:latin typeface="黑体" panose="02010609060101010101" charset="-122"/>
              <a:ea typeface="黑体" panose="02010609060101010101" charset="-122"/>
              <a:cs typeface="+mn-cs"/>
              <a:sym typeface="+mn-ea"/>
            </a:endParaRPr>
          </a:p>
        </p:txBody>
      </p:sp>
      <p:graphicFrame>
        <p:nvGraphicFramePr>
          <p:cNvPr id="12" name="对象 1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313541" y="4155028"/>
          <a:ext cx="4014470" cy="4762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29" r:id="rId6" imgW="1790700" imgH="215900" progId="Equation.KSEE3">
                  <p:embed/>
                </p:oleObj>
              </mc:Choice>
              <mc:Fallback>
                <p:oleObj r:id="rId6" imgW="1790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13541" y="4155028"/>
                        <a:ext cx="401447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035411" y="3597180"/>
          <a:ext cx="5380990" cy="5048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0" r:id="rId9" imgW="2400300" imgH="228600" progId="Equation.KSEE3">
                  <p:embed/>
                </p:oleObj>
              </mc:Choice>
              <mc:Fallback>
                <p:oleObj r:id="rId9" imgW="2400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35411" y="3597180"/>
                        <a:ext cx="538099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191622" y="4634770"/>
          <a:ext cx="1910080" cy="7880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1" r:id="rId12" imgW="850900" imgH="355600" progId="Equation.KSEE3">
                  <p:embed/>
                </p:oleObj>
              </mc:Choice>
              <mc:Fallback>
                <p:oleObj r:id="rId12" imgW="850900" imgH="355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91622" y="4634770"/>
                        <a:ext cx="1910080" cy="788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916223" y="1019397"/>
          <a:ext cx="8571865" cy="8699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2" r:id="rId15" imgW="3822700" imgH="393700" progId="Equation.KSEE3">
                  <p:embed/>
                </p:oleObj>
              </mc:Choice>
              <mc:Fallback>
                <p:oleObj r:id="rId15" imgW="3822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16223" y="1019397"/>
                        <a:ext cx="8571865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912222" y="1782350"/>
          <a:ext cx="3418840" cy="5060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3" r:id="rId18" imgW="1524000" imgH="228600" progId="Equation.KSEE3">
                  <p:embed/>
                </p:oleObj>
              </mc:Choice>
              <mc:Fallback>
                <p:oleObj r:id="rId18" imgW="1524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912222" y="1782350"/>
                        <a:ext cx="3418840" cy="506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1465499" y="2288763"/>
          <a:ext cx="8056245" cy="8699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4" r:id="rId21" imgW="3594100" imgH="393700" progId="Equation.KSEE3">
                  <p:embed/>
                </p:oleObj>
              </mc:Choice>
              <mc:Fallback>
                <p:oleObj r:id="rId21" imgW="3594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65499" y="2288763"/>
                        <a:ext cx="8056245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2035412" y="3063463"/>
          <a:ext cx="2391410" cy="5054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5" r:id="rId24" imgW="1066800" imgH="228600" progId="Equation.KSEE3">
                  <p:embed/>
                </p:oleObj>
              </mc:Choice>
              <mc:Fallback>
                <p:oleObj r:id="rId24" imgW="1066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035412" y="3063463"/>
                        <a:ext cx="2391410" cy="505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4257595" y="4800188"/>
          <a:ext cx="1937385" cy="5346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6" r:id="rId27" imgW="862965" imgH="241300" progId="Equation.KSEE3">
                  <p:embed/>
                </p:oleObj>
              </mc:Choice>
              <mc:Fallback>
                <p:oleObj r:id="rId27" imgW="8629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257595" y="4800188"/>
                        <a:ext cx="1937385" cy="534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6415" y="171450"/>
            <a:ext cx="1155001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en-US"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[</a:t>
            </a:r>
            <a:r>
              <a:rPr lang="zh-CN" altLang="en-US"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拓展</a:t>
            </a:r>
            <a:r>
              <a:rPr lang="en-US"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]</a:t>
            </a:r>
            <a:r>
              <a:rPr lang="zh-CN" altLang="en-US"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斐波那契数列</a:t>
            </a:r>
            <a:endParaRPr lang="zh-CN" altLang="en-US" sz="3600" b="1" strike="noStrike" noProof="1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5"/>
            </p:custDataLst>
          </p:nvPr>
        </p:nvSpPr>
        <p:spPr>
          <a:xfrm>
            <a:off x="594360" y="901065"/>
            <a:ext cx="10627360" cy="1346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课本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P9-4.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已知数列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en-US" altLang="zh-CN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i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满足</a:t>
            </a: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=1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=2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，以后各项由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+mn-ea"/>
              </a:rPr>
              <a:t>≥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3)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给出，</a:t>
            </a:r>
            <a:endParaRPr lang="zh-CN" alt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70000"/>
              </a:lnSpc>
            </a:pP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则数列的前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9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项分别是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________________________________.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endParaRPr lang="en-US" sz="24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6"/>
            </p:custDataLst>
          </p:nvPr>
        </p:nvSpPr>
        <p:spPr>
          <a:xfrm>
            <a:off x="3741420" y="1620520"/>
            <a:ext cx="43326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1, 2, 3, 5, 8, 13, 21, 34, 55</a:t>
            </a:r>
            <a:endParaRPr lang="en-US" altLang="zh-CN" sz="2800" b="1">
              <a:solidFill>
                <a:srgbClr val="0070C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7" name="文本框 16" title=""/>
          <p:cNvSpPr txBox="1"/>
          <p:nvPr>
            <p:custDataLst>
              <p:tags r:id="rId7"/>
            </p:custDataLst>
          </p:nvPr>
        </p:nvSpPr>
        <p:spPr>
          <a:xfrm>
            <a:off x="526415" y="2444115"/>
            <a:ext cx="11233785" cy="11245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斐波那契数列(又称黄金分割数列)：1，1，2， 3， 5，8，13，21，34，55，89，144，233，377，610，987，1597，2584，4181，6765，</a:t>
            </a: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…</a:t>
            </a: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…</a:t>
            </a:r>
            <a:endParaRPr lang="zh-CN" altLang="en-US" sz="28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24" name="文本框 23" title=""/>
          <p:cNvSpPr txBox="1"/>
          <p:nvPr>
            <p:custDataLst>
              <p:tags r:id="rId8"/>
            </p:custDataLst>
          </p:nvPr>
        </p:nvSpPr>
        <p:spPr>
          <a:xfrm>
            <a:off x="526415" y="3765550"/>
            <a:ext cx="109848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+mn-ea"/>
              </a:rPr>
              <a:t>≥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3)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从第3项开始，每一项都等于前两项之和；</a:t>
            </a:r>
            <a:endParaRPr lang="zh-CN" altLang="en-US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64820" y="4225925"/>
            <a:ext cx="11262360" cy="75438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63489" name="图片 3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241" r="1007" b="29256"/>
          <a:stretch>
            <a:fillRect/>
          </a:stretch>
        </p:blipFill>
        <p:spPr>
          <a:xfrm>
            <a:off x="930275" y="1042035"/>
            <a:ext cx="4805680" cy="23869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 title=""/>
          <p:cNvSpPr txBox="1"/>
          <p:nvPr>
            <p:custDataLst>
              <p:tags r:id="rId5"/>
            </p:custDataLst>
          </p:nvPr>
        </p:nvSpPr>
        <p:spPr>
          <a:xfrm>
            <a:off x="930275" y="3683318"/>
            <a:ext cx="5191125" cy="1641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向日葵花盘上的螺旋线条，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顺时针的螺旋线：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21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条；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逆时针的螺旋线：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34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条。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3491" name="图片 7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0402" r="10938" b="7056"/>
          <a:stretch>
            <a:fillRect/>
          </a:stretch>
        </p:blipFill>
        <p:spPr>
          <a:xfrm>
            <a:off x="5921375" y="968375"/>
            <a:ext cx="5903913" cy="5232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2" name="标题 1" title="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526415" y="171450"/>
            <a:ext cx="862012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40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斐波那契数与向日葵</a:t>
            </a:r>
            <a:endParaRPr lang="en-US" altLang="zh-CN" sz="40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032351" y="171450"/>
            <a:ext cx="4690110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40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斐波那契数与松果</a:t>
            </a:r>
            <a:endParaRPr lang="en-US" altLang="zh-CN" sz="40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4514" name="文本框 1" title=""/>
          <p:cNvSpPr txBox="1"/>
          <p:nvPr>
            <p:custDataLst>
              <p:tags r:id="rId4"/>
            </p:custDataLst>
          </p:nvPr>
        </p:nvSpPr>
        <p:spPr>
          <a:xfrm>
            <a:off x="781685" y="4132580"/>
            <a:ext cx="5191125" cy="17811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松果上的螺旋线条，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顺时针的螺旋线：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8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条；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逆时针的螺旋线：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13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条。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4515" name="图片 2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2278" t="10970" r="2083" b="20911"/>
          <a:stretch>
            <a:fillRect/>
          </a:stretch>
        </p:blipFill>
        <p:spPr>
          <a:xfrm>
            <a:off x="309563" y="1127125"/>
            <a:ext cx="6135687" cy="2936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1" title="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983569" y="171450"/>
            <a:ext cx="484822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40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斐波那契数与海螺</a:t>
            </a:r>
            <a:endParaRPr lang="en-US" altLang="zh-CN" sz="40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4517" name="内容占位符 3" title=""/>
          <p:cNvPicPr>
            <a:picLocks noGrp="1" noChangeAspect="1"/>
          </p:cNvPicPr>
          <p:nvPr>
            <p:ph idx="4294967295"/>
            <p:custDataLst>
              <p:tags r:id="rId9"/>
            </p:custDataLst>
          </p:nvPr>
        </p:nvPicPr>
        <p:blipFill>
          <a:blip r:embed="rId8"/>
          <a:srcRect l="1730" r="1709" b="-308"/>
          <a:stretch>
            <a:fillRect/>
          </a:stretch>
        </p:blipFill>
        <p:spPr>
          <a:xfrm>
            <a:off x="6644638" y="1127125"/>
            <a:ext cx="5526087" cy="3917950"/>
          </a:xfrm>
        </p:spPr>
      </p:pic>
      <p:sp>
        <p:nvSpPr>
          <p:cNvPr id="5" name="文本框 4" title=""/>
          <p:cNvSpPr txBox="1"/>
          <p:nvPr>
            <p:custDataLst>
              <p:tags r:id="rId10"/>
            </p:custDataLst>
          </p:nvPr>
        </p:nvSpPr>
        <p:spPr>
          <a:xfrm>
            <a:off x="6673213" y="5208588"/>
            <a:ext cx="5468938" cy="644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斐波那契螺旋线</a:t>
            </a:r>
            <a:endParaRPr lang="zh-CN" altLang="en-US" sz="36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11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5" name="图片占位符 4" title=""/>
          <p:cNvPicPr>
            <a:picLocks noGrp="1" noChangeAspect="1"/>
          </p:cNvPicPr>
          <p:nvPr>
            <p:ph type="pic" idx="1"/>
            <p:custDataLst>
              <p:tags r:id="rId5"/>
            </p:custDataLst>
          </p:nvPr>
        </p:nvPicPr>
        <p:blipFill>
          <a:blip r:embed="rId4"/>
          <a:srcRect l="17052" t="11924" r="5407"/>
          <a:stretch>
            <a:fillRect/>
          </a:stretch>
        </p:blipFill>
        <p:spPr>
          <a:xfrm>
            <a:off x="3415665" y="1098550"/>
            <a:ext cx="7703820" cy="5768975"/>
          </a:xfrm>
          <a:prstGeom prst="rect">
            <a:avLst/>
          </a:prstGeom>
        </p:spPr>
      </p:pic>
      <p:pic>
        <p:nvPicPr>
          <p:cNvPr id="64517" name="内容占位符 3" title=""/>
          <p:cNvPicPr>
            <a:picLocks noGrp="1" noChangeAspect="1"/>
          </p:cNvPicPr>
          <p:nvPr>
            <p:ph idx="4294967295"/>
            <p:custDataLst>
              <p:tags r:id="rId7"/>
            </p:custDataLst>
          </p:nvPr>
        </p:nvPicPr>
        <p:blipFill>
          <a:blip r:embed="rId6"/>
          <a:srcRect l="1730" r="1709" b="-308"/>
          <a:stretch>
            <a:fillRect/>
          </a:stretch>
        </p:blipFill>
        <p:spPr>
          <a:xfrm>
            <a:off x="5080" y="4670425"/>
            <a:ext cx="3084830" cy="2187575"/>
          </a:xfrm>
        </p:spPr>
      </p:pic>
      <p:sp>
        <p:nvSpPr>
          <p:cNvPr id="2" name="矩形 1" title=""/>
          <p:cNvSpPr/>
          <p:nvPr>
            <p:custDataLst>
              <p:tags r:id="rId8"/>
            </p:custDataLst>
          </p:nvPr>
        </p:nvSpPr>
        <p:spPr>
          <a:xfrm>
            <a:off x="8354060" y="4450080"/>
            <a:ext cx="497840" cy="49784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 title=""/>
          <p:cNvSpPr/>
          <p:nvPr>
            <p:custDataLst>
              <p:tags r:id="rId9"/>
            </p:custDataLst>
          </p:nvPr>
        </p:nvSpPr>
        <p:spPr>
          <a:xfrm>
            <a:off x="7859395" y="4450080"/>
            <a:ext cx="497840" cy="49784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 title=""/>
          <p:cNvSpPr/>
          <p:nvPr>
            <p:custDataLst>
              <p:tags r:id="rId10"/>
            </p:custDataLst>
          </p:nvPr>
        </p:nvSpPr>
        <p:spPr>
          <a:xfrm>
            <a:off x="7859395" y="4947920"/>
            <a:ext cx="998855" cy="998855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 title=""/>
          <p:cNvSpPr/>
          <p:nvPr>
            <p:custDataLst>
              <p:tags r:id="rId11"/>
            </p:custDataLst>
          </p:nvPr>
        </p:nvSpPr>
        <p:spPr>
          <a:xfrm>
            <a:off x="8867775" y="4443730"/>
            <a:ext cx="1475105" cy="150241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 title=""/>
          <p:cNvSpPr/>
          <p:nvPr>
            <p:custDataLst>
              <p:tags r:id="rId12"/>
            </p:custDataLst>
          </p:nvPr>
        </p:nvSpPr>
        <p:spPr>
          <a:xfrm>
            <a:off x="7859395" y="1998345"/>
            <a:ext cx="2483485" cy="2451735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title=""/>
          <p:cNvSpPr/>
          <p:nvPr>
            <p:custDataLst>
              <p:tags r:id="rId13"/>
            </p:custDataLst>
          </p:nvPr>
        </p:nvSpPr>
        <p:spPr>
          <a:xfrm>
            <a:off x="3922395" y="1998345"/>
            <a:ext cx="3924300" cy="3947795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title=""/>
          <p:cNvPicPr/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080" y="1796415"/>
            <a:ext cx="3084195" cy="28740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 title=""/>
          <p:cNvSpPr txBox="1"/>
          <p:nvPr>
            <p:custDataLst>
              <p:tags r:id="rId16"/>
            </p:custDataLst>
          </p:nvPr>
        </p:nvSpPr>
        <p:spPr>
          <a:xfrm>
            <a:off x="1203960" y="137160"/>
            <a:ext cx="96888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绘制斐波那契螺旋线，</a:t>
            </a:r>
            <a:r>
              <a:rPr lang="zh-CN" altLang="en-US" sz="36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验证</a:t>
            </a:r>
            <a:r>
              <a:rPr lang="zh-CN" altLang="en-US" sz="36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课本</a:t>
            </a:r>
            <a:r>
              <a:rPr lang="en-US" altLang="zh-CN" sz="36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P11</a:t>
            </a:r>
            <a:r>
              <a:rPr lang="zh-CN" altLang="en-US" sz="36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的结论</a:t>
            </a:r>
            <a:endParaRPr lang="zh-CN" altLang="en-US" sz="36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弧形 11" title=""/>
          <p:cNvSpPr/>
          <p:nvPr>
            <p:custDataLst>
              <p:tags r:id="rId17"/>
            </p:custDataLst>
          </p:nvPr>
        </p:nvSpPr>
        <p:spPr>
          <a:xfrm>
            <a:off x="7908925" y="4470400"/>
            <a:ext cx="941070" cy="941070"/>
          </a:xfrm>
          <a:prstGeom prst="arc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 title=""/>
          <p:cNvSpPr/>
          <p:nvPr>
            <p:custDataLst>
              <p:tags r:id="rId18"/>
            </p:custDataLst>
          </p:nvPr>
        </p:nvSpPr>
        <p:spPr>
          <a:xfrm rot="16200000">
            <a:off x="7884160" y="4481195"/>
            <a:ext cx="951865" cy="928370"/>
          </a:xfrm>
          <a:prstGeom prst="arc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 title=""/>
          <p:cNvSpPr/>
          <p:nvPr>
            <p:custDataLst>
              <p:tags r:id="rId19"/>
            </p:custDataLst>
          </p:nvPr>
        </p:nvSpPr>
        <p:spPr>
          <a:xfrm rot="10800000">
            <a:off x="7886065" y="3995420"/>
            <a:ext cx="1943100" cy="1943100"/>
          </a:xfrm>
          <a:prstGeom prst="arc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弧形 14" title=""/>
          <p:cNvSpPr/>
          <p:nvPr>
            <p:custDataLst>
              <p:tags r:id="rId20"/>
            </p:custDataLst>
          </p:nvPr>
        </p:nvSpPr>
        <p:spPr>
          <a:xfrm rot="5400000">
            <a:off x="7386955" y="2992120"/>
            <a:ext cx="2946400" cy="2946400"/>
          </a:xfrm>
          <a:prstGeom prst="arc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弧形 15" title=""/>
          <p:cNvSpPr/>
          <p:nvPr>
            <p:custDataLst>
              <p:tags r:id="rId21"/>
            </p:custDataLst>
          </p:nvPr>
        </p:nvSpPr>
        <p:spPr>
          <a:xfrm>
            <a:off x="5461000" y="2014220"/>
            <a:ext cx="4862830" cy="4862830"/>
          </a:xfrm>
          <a:prstGeom prst="arc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弧形 16" title=""/>
          <p:cNvSpPr/>
          <p:nvPr>
            <p:custDataLst>
              <p:tags r:id="rId22"/>
            </p:custDataLst>
          </p:nvPr>
        </p:nvSpPr>
        <p:spPr>
          <a:xfrm rot="16200000">
            <a:off x="3931920" y="2014220"/>
            <a:ext cx="7844790" cy="7844790"/>
          </a:xfrm>
          <a:prstGeom prst="arc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 title=""/>
          <p:cNvSpPr txBox="1"/>
          <p:nvPr>
            <p:custDataLst>
              <p:tags r:id="rId23"/>
            </p:custDataLst>
          </p:nvPr>
        </p:nvSpPr>
        <p:spPr>
          <a:xfrm>
            <a:off x="1204595" y="833120"/>
            <a:ext cx="5450840" cy="49149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{</a:t>
            </a:r>
            <a:r>
              <a:rPr lang="en-US" altLang="zh-CN" sz="26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600" b="1" i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}: 1,1, 2, 3, 5, 8, 13, 21, 34, 55,…</a:t>
            </a:r>
            <a:endParaRPr lang="en-US" altLang="zh-CN" sz="26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mc:AlternateContent>
        <mc:Choice Requires="a14">
          <p:sp>
            <p:nvSpPr>
              <p:cNvPr id="19" name="文本框 18" title="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6614795" y="783590"/>
                <a:ext cx="4504690" cy="48069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 anchor="t">
                <a:spAutoFit/>
              </a:bodyPr>
              <a:lstStyle/>
              <a:p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bSupPr>
                        <m:e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sub>
                        <m:sup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sup>
                      </m:sSubSup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+</m:t>
                      </m:r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bSupPr>
                        <m:e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sub>
                        <m:sup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sup>
                      </m:sSubSup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+</m:t>
                      </m:r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bSupPr>
                        <m:e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𝟑</m:t>
                          </m:r>
                        </m:sub>
                        <m:sup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+…+</a:t>
                </a:r>
                <a14:m>
                  <m:oMathPara>
                    <m:oMathParaPr>
                      <m:jc/>
                    </m:oMathParaPr>
                    <m:oMath>
                      <m:sSubSup>
                        <m:sSubSupPr>
                          <m:alnScr m:val="off"/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bSupPr>
                        <m:e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𝒏</m:t>
                          </m:r>
                        </m:sub>
                        <m:sup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</m:sup>
                      </m:sSubSup>
                      <m:r>
                        <m:rPr>
                          <m:sty m:val="bi"/>
                        </m:rP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𝒏</m:t>
                          </m:r>
                        </m:sub>
                      </m:sSub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bPr>
                        <m:e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e>
                        <m:sub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𝒏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+</m:t>
                          </m:r>
                          <m:r>
                            <m:rPr>
                              <m:sty m:val="bi"/>
                            </m:rP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2400" b="1" i="1">
                  <a:solidFill>
                    <a:srgbClr val="FF0000"/>
                  </a:solidFill>
                  <a:latin typeface="Cambria Math" panose="02040503050406030204" pitchFamily="18" charset="0"/>
                  <a:ea typeface="黑体" panose="02010609060101010101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6614795" y="783590"/>
                <a:ext cx="4504690" cy="480695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 title=""/>
          <p:cNvSpPr txBox="1"/>
          <p:nvPr>
            <p:custDataLst>
              <p:tags r:id="rId27"/>
            </p:custDataLst>
          </p:nvPr>
        </p:nvSpPr>
        <p:spPr>
          <a:xfrm>
            <a:off x="3415665" y="6153150"/>
            <a:ext cx="8413750" cy="46037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随着边长的增加，螺旋线的形状越来越接近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黄金比例螺旋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”.</a:t>
            </a:r>
            <a:endParaRPr lang="zh-CN" altLang="en-US" sz="24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1" name="文本框 20" title=""/>
          <p:cNvSpPr txBox="1"/>
          <p:nvPr>
            <p:custDataLst>
              <p:tags r:id="rId28"/>
            </p:custDataLst>
          </p:nvPr>
        </p:nvSpPr>
        <p:spPr>
          <a:xfrm>
            <a:off x="2982595" y="1375410"/>
            <a:ext cx="8413750" cy="46037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sz="2400" b="1" u="sng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前</a:t>
            </a:r>
            <a:r>
              <a:rPr lang="en-US" altLang="zh-CN" sz="2400" b="1" i="1" u="sng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 u="sng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个小正方形的面积和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为相邻两个斐波那契数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与</a:t>
            </a:r>
            <a:r>
              <a:rPr lang="en-US" altLang="zh-CN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i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="1" baseline="-25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+1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之积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29"/>
            </p:custDataLst>
          </p:nvPr>
        </p:nvSpPr>
        <p:spPr>
          <a:xfrm>
            <a:off x="10884535" y="805815"/>
            <a:ext cx="892810" cy="4603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≥2)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3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1" animBg="1"/>
      <p:bldP spid="4" grpId="1" animBg="1"/>
      <p:bldP spid="7" grpId="1" animBg="1"/>
      <p:bldP spid="8" grpId="1" animBg="1"/>
      <p:bldP spid="9" grpId="1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5602" name="标题 1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26415" y="171450"/>
            <a:ext cx="11665585" cy="6159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</a:bodyPr>
          <a:lstStyle/>
          <a:p>
            <a:pPr algn="l" fontAlgn="base"/>
            <a:r>
              <a:rPr lang="zh-CN" altLang="en-US" sz="32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斐波那契在《算盘书》中的兔子繁殖问题</a:t>
            </a:r>
            <a:r>
              <a:rPr lang="en-US" altLang="zh-CN" sz="32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(</a:t>
            </a:r>
            <a:r>
              <a:rPr lang="zh-CN" altLang="en-US" sz="32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兔子数单位：对</a:t>
            </a:r>
            <a:r>
              <a:rPr lang="en-US" altLang="zh-CN" sz="3200" b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+mn-cs"/>
              </a:rPr>
              <a:t>)</a:t>
            </a:r>
            <a:endParaRPr lang="en-US" altLang="zh-CN" sz="32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grpSp>
        <p:nvGrpSpPr>
          <p:cNvPr id="61443" name="组合 6" title=""/>
          <p:cNvGrpSpPr/>
          <p:nvPr>
            <p:custDataLst>
              <p:tags r:id="rId4"/>
            </p:custDataLst>
          </p:nvPr>
        </p:nvGrpSpPr>
        <p:grpSpPr>
          <a:xfrm>
            <a:off x="2037080" y="1816100"/>
            <a:ext cx="778510" cy="554990"/>
            <a:chOff x="2218" y="1941"/>
            <a:chExt cx="1447" cy="1032"/>
          </a:xfrm>
        </p:grpSpPr>
        <p:pic>
          <p:nvPicPr>
            <p:cNvPr id="61444" name="图片 4" descr="A000220150318J32PPIC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45" name="图片 5" descr="A000220150321D88PPIC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41"/>
              <a:ext cx="680" cy="103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8" name="组合 7" title=""/>
          <p:cNvGrpSpPr/>
          <p:nvPr>
            <p:custDataLst>
              <p:tags r:id="rId9"/>
            </p:custDataLst>
          </p:nvPr>
        </p:nvGrpSpPr>
        <p:grpSpPr>
          <a:xfrm>
            <a:off x="3622040" y="2422208"/>
            <a:ext cx="1173163" cy="836612"/>
            <a:chOff x="2218" y="1941"/>
            <a:chExt cx="1447" cy="1032"/>
          </a:xfrm>
        </p:grpSpPr>
        <p:pic>
          <p:nvPicPr>
            <p:cNvPr id="61447" name="图片 8" descr="A000220150318J32PPIC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48" name="图片 9" descr="A000220150321D88PPIC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41"/>
              <a:ext cx="680" cy="103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1" name="组合 10" title=""/>
          <p:cNvGrpSpPr/>
          <p:nvPr>
            <p:custDataLst>
              <p:tags r:id="rId12"/>
            </p:custDataLst>
          </p:nvPr>
        </p:nvGrpSpPr>
        <p:grpSpPr>
          <a:xfrm>
            <a:off x="2097405" y="3503930"/>
            <a:ext cx="777240" cy="537845"/>
            <a:chOff x="2218" y="1973"/>
            <a:chExt cx="1447" cy="1001"/>
          </a:xfrm>
          <a:solidFill>
            <a:srgbClr val="FF0000"/>
          </a:solidFill>
        </p:grpSpPr>
        <p:pic>
          <p:nvPicPr>
            <p:cNvPr id="12" name="图片 11" descr="A000220150318J32PPIC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grpFill/>
          </p:spPr>
        </p:pic>
        <p:pic>
          <p:nvPicPr>
            <p:cNvPr id="13" name="图片 12" descr="A000220150321D88PPIC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73"/>
              <a:ext cx="680" cy="1001"/>
            </a:xfrm>
            <a:prstGeom prst="rect">
              <a:avLst/>
            </a:prstGeom>
            <a:grpFill/>
          </p:spPr>
        </p:pic>
      </p:grpSp>
      <p:grpSp>
        <p:nvGrpSpPr>
          <p:cNvPr id="14" name="组合 13" title=""/>
          <p:cNvGrpSpPr/>
          <p:nvPr>
            <p:custDataLst>
              <p:tags r:id="rId15"/>
            </p:custDataLst>
          </p:nvPr>
        </p:nvGrpSpPr>
        <p:grpSpPr>
          <a:xfrm>
            <a:off x="3622040" y="3362008"/>
            <a:ext cx="1173163" cy="836612"/>
            <a:chOff x="2218" y="1941"/>
            <a:chExt cx="1447" cy="1032"/>
          </a:xfrm>
        </p:grpSpPr>
        <p:pic>
          <p:nvPicPr>
            <p:cNvPr id="61451" name="图片 14" descr="A000220150318J32PPIC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52" name="图片 15" descr="A000220150321D88PPIC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41"/>
              <a:ext cx="680" cy="1030"/>
            </a:xfrm>
            <a:prstGeom prst="rect">
              <a:avLst/>
            </a:prstGeom>
            <a:noFill/>
            <a:ln w="9525">
              <a:noFill/>
            </a:ln>
          </p:spPr>
        </p:pic>
      </p:grpSp>
      <p:graphicFrame>
        <p:nvGraphicFramePr>
          <p:cNvPr id="61453" name="对象 16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591503" y="1830070"/>
          <a:ext cx="33337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7" r:id="rId19" imgW="101600" imgH="165100" progId="Equation.KSEE3">
                  <p:embed/>
                </p:oleObj>
              </mc:Choice>
              <mc:Fallback>
                <p:oleObj r:id="rId19" imgW="1016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1503" y="1830070"/>
                        <a:ext cx="3333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4" name="对象 1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591503" y="2569845"/>
          <a:ext cx="415925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8" r:id="rId22" imgW="127000" imgH="165100" progId="Equation.KSEE3">
                  <p:embed/>
                </p:oleObj>
              </mc:Choice>
              <mc:Fallback>
                <p:oleObj r:id="rId22" imgW="1270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91503" y="2569845"/>
                        <a:ext cx="41592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5" name="对象 1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591503" y="3479483"/>
          <a:ext cx="374650" cy="5794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39" r:id="rId25" imgW="114300" imgH="177165" progId="Equation.KSEE3">
                  <p:embed/>
                </p:oleObj>
              </mc:Choice>
              <mc:Fallback>
                <p:oleObj r:id="rId25" imgW="114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91503" y="3479483"/>
                        <a:ext cx="374650" cy="579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组合 24" title=""/>
          <p:cNvGrpSpPr/>
          <p:nvPr>
            <p:custDataLst>
              <p:tags r:id="rId27"/>
            </p:custDataLst>
          </p:nvPr>
        </p:nvGrpSpPr>
        <p:grpSpPr>
          <a:xfrm>
            <a:off x="3622040" y="4297045"/>
            <a:ext cx="1173163" cy="838200"/>
            <a:chOff x="2218" y="1941"/>
            <a:chExt cx="1447" cy="1032"/>
          </a:xfrm>
        </p:grpSpPr>
        <p:pic>
          <p:nvPicPr>
            <p:cNvPr id="61457" name="图片 25" descr="A000220150318J32PPIC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58" name="图片 26" descr="A000220150321D88PPIC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41"/>
              <a:ext cx="680" cy="1030"/>
            </a:xfrm>
            <a:prstGeom prst="rect">
              <a:avLst/>
            </a:prstGeom>
            <a:noFill/>
            <a:ln w="9525">
              <a:noFill/>
            </a:ln>
          </p:spPr>
        </p:pic>
      </p:grpSp>
      <p:graphicFrame>
        <p:nvGraphicFramePr>
          <p:cNvPr id="61459" name="对象 2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591503" y="4458970"/>
          <a:ext cx="415925" cy="541338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0" r:id="rId31" imgW="127000" imgH="165100" progId="Equation.KSEE3">
                  <p:embed/>
                </p:oleObj>
              </mc:Choice>
              <mc:Fallback>
                <p:oleObj r:id="rId31" imgW="1270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91503" y="4458970"/>
                        <a:ext cx="415925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组合 31" title=""/>
          <p:cNvGrpSpPr/>
          <p:nvPr>
            <p:custDataLst>
              <p:tags r:id="rId33"/>
            </p:custDataLst>
          </p:nvPr>
        </p:nvGrpSpPr>
        <p:grpSpPr>
          <a:xfrm>
            <a:off x="4877434" y="4324348"/>
            <a:ext cx="1245150" cy="810283"/>
            <a:chOff x="2218" y="1973"/>
            <a:chExt cx="1672" cy="1088"/>
          </a:xfrm>
          <a:solidFill>
            <a:srgbClr val="FF0000"/>
          </a:solidFill>
        </p:grpSpPr>
        <p:pic>
          <p:nvPicPr>
            <p:cNvPr id="33" name="图片 32" descr="A000220150318J32PPIC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937" cy="1088"/>
            </a:xfrm>
            <a:prstGeom prst="rect">
              <a:avLst/>
            </a:prstGeom>
            <a:grpFill/>
          </p:spPr>
        </p:pic>
        <p:pic>
          <p:nvPicPr>
            <p:cNvPr id="34" name="图片 33" descr="A000220150321D88PPIC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155" y="1973"/>
              <a:ext cx="735" cy="1086"/>
            </a:xfrm>
            <a:prstGeom prst="rect">
              <a:avLst/>
            </a:prstGeom>
            <a:grpFill/>
          </p:spPr>
        </p:pic>
      </p:grpSp>
      <p:graphicFrame>
        <p:nvGraphicFramePr>
          <p:cNvPr id="61461" name="对象 34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591503" y="5584508"/>
          <a:ext cx="374650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1" r:id="rId37" imgW="114300" imgH="165100" progId="Equation.KSEE3">
                  <p:embed/>
                </p:oleObj>
              </mc:Choice>
              <mc:Fallback>
                <p:oleObj r:id="rId37" imgW="1143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91503" y="5584508"/>
                        <a:ext cx="37465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组合 36" title=""/>
          <p:cNvGrpSpPr/>
          <p:nvPr>
            <p:custDataLst>
              <p:tags r:id="rId39"/>
            </p:custDataLst>
          </p:nvPr>
        </p:nvGrpSpPr>
        <p:grpSpPr>
          <a:xfrm>
            <a:off x="1710690" y="5626100"/>
            <a:ext cx="777240" cy="537845"/>
            <a:chOff x="2218" y="1973"/>
            <a:chExt cx="1447" cy="1001"/>
          </a:xfrm>
          <a:solidFill>
            <a:srgbClr val="FFC000"/>
          </a:solidFill>
        </p:grpSpPr>
        <p:pic>
          <p:nvPicPr>
            <p:cNvPr id="38" name="图片 37" descr="A000220150318J32PPIC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grpFill/>
          </p:spPr>
        </p:pic>
        <p:pic>
          <p:nvPicPr>
            <p:cNvPr id="39" name="图片 38" descr="A000220150321D88PPIC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73"/>
              <a:ext cx="680" cy="1001"/>
            </a:xfrm>
            <a:prstGeom prst="rect">
              <a:avLst/>
            </a:prstGeom>
            <a:grpFill/>
          </p:spPr>
        </p:pic>
      </p:grpSp>
      <p:grpSp>
        <p:nvGrpSpPr>
          <p:cNvPr id="40" name="组合 39" title=""/>
          <p:cNvGrpSpPr/>
          <p:nvPr>
            <p:custDataLst>
              <p:tags r:id="rId42"/>
            </p:custDataLst>
          </p:nvPr>
        </p:nvGrpSpPr>
        <p:grpSpPr>
          <a:xfrm>
            <a:off x="3622040" y="5465445"/>
            <a:ext cx="1173163" cy="836613"/>
            <a:chOff x="2218" y="1941"/>
            <a:chExt cx="1447" cy="1032"/>
          </a:xfrm>
        </p:grpSpPr>
        <p:pic>
          <p:nvPicPr>
            <p:cNvPr id="61464" name="图片 40" descr="A000220150318J32PPIC"/>
            <p:cNvPicPr>
              <a:picLocks noChangeAspect="1"/>
            </p:cNvPicPr>
            <p:nvPr>
              <p:custDataLst>
                <p:tags r:id="rId43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465" name="图片 41" descr="A000220150321D88PPIC"/>
            <p:cNvPicPr>
              <a:picLocks noChangeAspect="1"/>
            </p:cNvPicPr>
            <p:nvPr>
              <p:custDataLst>
                <p:tags r:id="rId4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41"/>
              <a:ext cx="680" cy="103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3" name="组合 42" title=""/>
          <p:cNvGrpSpPr/>
          <p:nvPr>
            <p:custDataLst>
              <p:tags r:id="rId45"/>
            </p:custDataLst>
          </p:nvPr>
        </p:nvGrpSpPr>
        <p:grpSpPr>
          <a:xfrm>
            <a:off x="4877434" y="5492115"/>
            <a:ext cx="1245150" cy="810277"/>
            <a:chOff x="2218" y="1973"/>
            <a:chExt cx="1672" cy="1088"/>
          </a:xfrm>
          <a:solidFill>
            <a:srgbClr val="FF0000"/>
          </a:solidFill>
        </p:grpSpPr>
        <p:pic>
          <p:nvPicPr>
            <p:cNvPr id="44" name="图片 43" descr="A000220150318J32PPIC"/>
            <p:cNvPicPr>
              <a:picLocks noChangeAspect="1"/>
            </p:cNvPicPr>
            <p:nvPr>
              <p:custDataLst>
                <p:tags r:id="rId4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937" cy="1088"/>
            </a:xfrm>
            <a:prstGeom prst="rect">
              <a:avLst/>
            </a:prstGeom>
            <a:grpFill/>
          </p:spPr>
        </p:pic>
        <p:pic>
          <p:nvPicPr>
            <p:cNvPr id="45" name="图片 44" descr="A000220150321D88PPIC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155" y="1973"/>
              <a:ext cx="735" cy="1086"/>
            </a:xfrm>
            <a:prstGeom prst="rect">
              <a:avLst/>
            </a:prstGeom>
            <a:grpFill/>
          </p:spPr>
        </p:pic>
      </p:grpSp>
      <p:grpSp>
        <p:nvGrpSpPr>
          <p:cNvPr id="46" name="组合 45" title=""/>
          <p:cNvGrpSpPr/>
          <p:nvPr>
            <p:custDataLst>
              <p:tags r:id="rId48"/>
            </p:custDataLst>
          </p:nvPr>
        </p:nvGrpSpPr>
        <p:grpSpPr>
          <a:xfrm>
            <a:off x="2710180" y="5626100"/>
            <a:ext cx="777240" cy="537845"/>
            <a:chOff x="2218" y="1973"/>
            <a:chExt cx="1447" cy="1001"/>
          </a:xfrm>
          <a:solidFill>
            <a:srgbClr val="92D050"/>
          </a:solidFill>
        </p:grpSpPr>
        <p:pic>
          <p:nvPicPr>
            <p:cNvPr id="47" name="图片 46" descr="A000220150318J32PPIC"/>
            <p:cNvPicPr>
              <a:picLocks noChangeAspect="1"/>
            </p:cNvPicPr>
            <p:nvPr>
              <p:custDataLst>
                <p:tags r:id="rId49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grpFill/>
          </p:spPr>
        </p:pic>
        <p:pic>
          <p:nvPicPr>
            <p:cNvPr id="48" name="图片 47" descr="A000220150321D88PPIC"/>
            <p:cNvPicPr>
              <a:picLocks noChangeAspect="1"/>
            </p:cNvPicPr>
            <p:nvPr>
              <p:custDataLst>
                <p:tags r:id="rId50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73"/>
              <a:ext cx="680" cy="1001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</p:grpSp>
      <p:graphicFrame>
        <p:nvGraphicFramePr>
          <p:cNvPr id="61468" name="对象 4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1"/>
            </p:custDataLst>
          </p:nvPr>
        </p:nvGraphicFramePr>
        <p:xfrm>
          <a:off x="1842453" y="1199833"/>
          <a:ext cx="1574800" cy="492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2" r:id="rId52" imgW="647700" imgH="203200" progId="Equation.KSEE3">
                  <p:embed/>
                </p:oleObj>
              </mc:Choice>
              <mc:Fallback>
                <p:oleObj r:id="rId52" imgW="647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842453" y="1199833"/>
                        <a:ext cx="157480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9" name="对象 5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54"/>
            </p:custDataLst>
          </p:nvPr>
        </p:nvGraphicFramePr>
        <p:xfrm>
          <a:off x="3731578" y="1199833"/>
          <a:ext cx="1574800" cy="492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3" r:id="rId55" imgW="647700" imgH="203200" progId="Equation.KSEE3">
                  <p:embed/>
                </p:oleObj>
              </mc:Choice>
              <mc:Fallback>
                <p:oleObj r:id="rId55" imgW="647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3731578" y="1199833"/>
                        <a:ext cx="157480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组合 52" title=""/>
          <p:cNvGrpSpPr/>
          <p:nvPr>
            <p:custDataLst>
              <p:tags r:id="rId57"/>
            </p:custDataLst>
          </p:nvPr>
        </p:nvGrpSpPr>
        <p:grpSpPr>
          <a:xfrm>
            <a:off x="2097405" y="4535170"/>
            <a:ext cx="777240" cy="537845"/>
            <a:chOff x="2218" y="1973"/>
            <a:chExt cx="1447" cy="1001"/>
          </a:xfrm>
          <a:solidFill>
            <a:srgbClr val="00B0F0"/>
          </a:solidFill>
        </p:grpSpPr>
        <p:pic>
          <p:nvPicPr>
            <p:cNvPr id="54" name="图片 53" descr="A000220150318J32PPIC"/>
            <p:cNvPicPr>
              <a:picLocks noChangeAspect="1"/>
            </p:cNvPicPr>
            <p:nvPr>
              <p:custDataLst>
                <p:tags r:id="rId58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grpFill/>
          </p:spPr>
        </p:pic>
        <p:pic>
          <p:nvPicPr>
            <p:cNvPr id="55" name="图片 54" descr="A000220150321D88PPIC"/>
            <p:cNvPicPr>
              <a:picLocks noChangeAspect="1"/>
            </p:cNvPicPr>
            <p:nvPr>
              <p:custDataLst>
                <p:tags r:id="rId59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85" y="1973"/>
              <a:ext cx="680" cy="1001"/>
            </a:xfrm>
            <a:prstGeom prst="rect">
              <a:avLst/>
            </a:prstGeom>
            <a:grpFill/>
          </p:spPr>
        </p:pic>
      </p:grpSp>
      <p:grpSp>
        <p:nvGrpSpPr>
          <p:cNvPr id="61" name="组合 60" title=""/>
          <p:cNvGrpSpPr/>
          <p:nvPr>
            <p:custDataLst>
              <p:tags r:id="rId60"/>
            </p:custDataLst>
          </p:nvPr>
        </p:nvGrpSpPr>
        <p:grpSpPr>
          <a:xfrm>
            <a:off x="6268714" y="5494601"/>
            <a:ext cx="1098550" cy="844088"/>
            <a:chOff x="2218" y="1973"/>
            <a:chExt cx="1542" cy="1018"/>
          </a:xfrm>
          <a:solidFill>
            <a:srgbClr val="00B0F0"/>
          </a:solidFill>
        </p:grpSpPr>
        <p:pic>
          <p:nvPicPr>
            <p:cNvPr id="62" name="图片 61" descr="A000220150318J32PPIC"/>
            <p:cNvPicPr>
              <a:picLocks noChangeAspect="1"/>
            </p:cNvPicPr>
            <p:nvPr>
              <p:custDataLst>
                <p:tags r:id="rId61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218" y="1973"/>
              <a:ext cx="862" cy="1001"/>
            </a:xfrm>
            <a:prstGeom prst="rect">
              <a:avLst/>
            </a:prstGeom>
            <a:grpFill/>
          </p:spPr>
        </p:pic>
        <p:pic>
          <p:nvPicPr>
            <p:cNvPr id="63" name="图片 62" descr="A000220150321D88PPIC"/>
            <p:cNvPicPr>
              <a:picLocks noChangeAspect="1"/>
            </p:cNvPicPr>
            <p:nvPr>
              <p:custDataLst>
                <p:tags r:id="rId6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080" y="1990"/>
              <a:ext cx="680" cy="1001"/>
            </a:xfrm>
            <a:prstGeom prst="rect">
              <a:avLst/>
            </a:prstGeom>
            <a:grpFill/>
          </p:spPr>
        </p:pic>
      </p:grpSp>
      <p:graphicFrame>
        <p:nvGraphicFramePr>
          <p:cNvPr id="64" name="对象 63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63"/>
            </p:custDataLst>
          </p:nvPr>
        </p:nvGraphicFramePr>
        <p:xfrm>
          <a:off x="8198803" y="1796733"/>
          <a:ext cx="331787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4" r:id="rId64" imgW="101600" imgH="165100" progId="Equation.KSEE3">
                  <p:embed/>
                </p:oleObj>
              </mc:Choice>
              <mc:Fallback>
                <p:oleObj r:id="rId64" imgW="1016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198803" y="1796733"/>
                        <a:ext cx="331787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65"/>
            </p:custDataLst>
          </p:nvPr>
        </p:nvGraphicFramePr>
        <p:xfrm>
          <a:off x="8198803" y="2534920"/>
          <a:ext cx="331787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5" r:id="rId66" imgW="101600" imgH="165100" progId="Equation.KSEE3">
                  <p:embed/>
                </p:oleObj>
              </mc:Choice>
              <mc:Fallback>
                <p:oleObj r:id="rId66" imgW="1016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7"/>
                      <a:stretch>
                        <a:fillRect/>
                      </a:stretch>
                    </p:blipFill>
                    <p:spPr>
                      <a:xfrm>
                        <a:off x="8198803" y="2534920"/>
                        <a:ext cx="331787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68"/>
            </p:custDataLst>
          </p:nvPr>
        </p:nvGraphicFramePr>
        <p:xfrm>
          <a:off x="8198803" y="3465195"/>
          <a:ext cx="417512" cy="5397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6" r:id="rId69" imgW="127000" imgH="165100" progId="Equation.KSEE3">
                  <p:embed/>
                </p:oleObj>
              </mc:Choice>
              <mc:Fallback>
                <p:oleObj r:id="rId69" imgW="1270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8198803" y="3465195"/>
                        <a:ext cx="417512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71"/>
            </p:custDataLst>
          </p:nvPr>
        </p:nvGraphicFramePr>
        <p:xfrm>
          <a:off x="8198803" y="4424045"/>
          <a:ext cx="376237" cy="5810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7" r:id="rId72" imgW="114300" imgH="177165" progId="Equation.KSEE3">
                  <p:embed/>
                </p:oleObj>
              </mc:Choice>
              <mc:Fallback>
                <p:oleObj r:id="rId72" imgW="114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8198803" y="4424045"/>
                        <a:ext cx="376237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对象 71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74"/>
            </p:custDataLst>
          </p:nvPr>
        </p:nvGraphicFramePr>
        <p:xfrm>
          <a:off x="8198803" y="5622608"/>
          <a:ext cx="376237" cy="5413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8" r:id="rId75" imgW="114300" imgH="165100" progId="Equation.KSEE3">
                  <p:embed/>
                </p:oleObj>
              </mc:Choice>
              <mc:Fallback>
                <p:oleObj r:id="rId75" imgW="1143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198803" y="5622608"/>
                        <a:ext cx="376237" cy="541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7" name="对象 50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76"/>
            </p:custDataLst>
          </p:nvPr>
        </p:nvGraphicFramePr>
        <p:xfrm>
          <a:off x="7586980" y="1186498"/>
          <a:ext cx="1574800" cy="4921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49" r:id="rId77" imgW="647700" imgH="203200" progId="Equation.KSEE3">
                  <p:embed/>
                </p:oleObj>
              </mc:Choice>
              <mc:Fallback>
                <p:oleObj r:id="rId77" imgW="647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7586980" y="1186498"/>
                        <a:ext cx="157480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接连接符 9" title=""/>
          <p:cNvCxnSpPr/>
          <p:nvPr>
            <p:custDataLst>
              <p:tags r:id="rId79"/>
            </p:custDataLst>
          </p:nvPr>
        </p:nvCxnSpPr>
        <p:spPr>
          <a:xfrm>
            <a:off x="294640" y="2461895"/>
            <a:ext cx="898683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 title=""/>
          <p:cNvCxnSpPr/>
          <p:nvPr>
            <p:custDataLst>
              <p:tags r:id="rId80"/>
            </p:custDataLst>
          </p:nvPr>
        </p:nvCxnSpPr>
        <p:spPr>
          <a:xfrm>
            <a:off x="315278" y="3363595"/>
            <a:ext cx="8966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 title=""/>
          <p:cNvCxnSpPr/>
          <p:nvPr>
            <p:custDataLst>
              <p:tags r:id="rId81"/>
            </p:custDataLst>
          </p:nvPr>
        </p:nvCxnSpPr>
        <p:spPr>
          <a:xfrm>
            <a:off x="324803" y="4200208"/>
            <a:ext cx="89566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 title=""/>
          <p:cNvCxnSpPr/>
          <p:nvPr>
            <p:custDataLst>
              <p:tags r:id="rId82"/>
            </p:custDataLst>
          </p:nvPr>
        </p:nvCxnSpPr>
        <p:spPr>
          <a:xfrm>
            <a:off x="315278" y="6386195"/>
            <a:ext cx="8966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 title=""/>
          <p:cNvCxnSpPr/>
          <p:nvPr>
            <p:custDataLst>
              <p:tags r:id="rId83"/>
            </p:custDataLst>
          </p:nvPr>
        </p:nvCxnSpPr>
        <p:spPr>
          <a:xfrm>
            <a:off x="324803" y="5417820"/>
            <a:ext cx="90836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483" name="对象 48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84"/>
            </p:custDataLst>
          </p:nvPr>
        </p:nvGraphicFramePr>
        <p:xfrm>
          <a:off x="210503" y="1199833"/>
          <a:ext cx="1389062" cy="52228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50" r:id="rId85" imgW="571500" imgH="215900" progId="Equation.KSEE3">
                  <p:embed/>
                </p:oleObj>
              </mc:Choice>
              <mc:Fallback>
                <p:oleObj r:id="rId85" imgW="571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210503" y="1199833"/>
                        <a:ext cx="1389062" cy="522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直接连接符 20" title=""/>
          <p:cNvCxnSpPr/>
          <p:nvPr>
            <p:custDataLst>
              <p:tags r:id="rId87"/>
            </p:custDataLst>
          </p:nvPr>
        </p:nvCxnSpPr>
        <p:spPr>
          <a:xfrm flipH="1">
            <a:off x="1599565" y="1052195"/>
            <a:ext cx="0" cy="54879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 title=""/>
          <p:cNvCxnSpPr/>
          <p:nvPr>
            <p:custDataLst>
              <p:tags r:id="rId88"/>
            </p:custDataLst>
          </p:nvPr>
        </p:nvCxnSpPr>
        <p:spPr>
          <a:xfrm flipH="1">
            <a:off x="3622040" y="1052195"/>
            <a:ext cx="0" cy="54879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 title=""/>
          <p:cNvCxnSpPr/>
          <p:nvPr>
            <p:custDataLst>
              <p:tags r:id="rId89"/>
            </p:custDataLst>
          </p:nvPr>
        </p:nvCxnSpPr>
        <p:spPr>
          <a:xfrm flipH="1">
            <a:off x="7462203" y="985520"/>
            <a:ext cx="0" cy="54879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 title=""/>
          <p:cNvCxnSpPr/>
          <p:nvPr>
            <p:custDataLst>
              <p:tags r:id="rId90"/>
            </p:custDataLst>
          </p:nvPr>
        </p:nvCxnSpPr>
        <p:spPr>
          <a:xfrm flipH="1">
            <a:off x="2690178" y="3831908"/>
            <a:ext cx="950913" cy="628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 title=""/>
          <p:cNvCxnSpPr/>
          <p:nvPr>
            <p:custDataLst>
              <p:tags r:id="rId91"/>
            </p:custDataLst>
          </p:nvPr>
        </p:nvCxnSpPr>
        <p:spPr>
          <a:xfrm flipH="1">
            <a:off x="1874203" y="4789170"/>
            <a:ext cx="1858963" cy="7953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 title=""/>
          <p:cNvCxnSpPr/>
          <p:nvPr>
            <p:custDataLst>
              <p:tags r:id="rId92"/>
            </p:custDataLst>
          </p:nvPr>
        </p:nvCxnSpPr>
        <p:spPr>
          <a:xfrm flipH="1">
            <a:off x="3121978" y="4788853"/>
            <a:ext cx="1851025" cy="8096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 title=""/>
          <p:cNvSpPr txBox="1"/>
          <p:nvPr>
            <p:custDataLst>
              <p:tags r:id="rId93"/>
            </p:custDataLst>
          </p:nvPr>
        </p:nvSpPr>
        <p:spPr>
          <a:xfrm>
            <a:off x="9281795" y="1052195"/>
            <a:ext cx="2803525" cy="45218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如果1对兔子每月能生1对小兔子(一雄一雌)，而每1对小兔子在它出生后的第3个月里，又能生1对小兔子，假定在不发生死亡的情况下，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由1对初生的小兔子开始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，50个月后会有多少对兔子?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aphicFrame>
        <p:nvGraphicFramePr>
          <p:cNvPr id="3" name="对象 2" title="">
            <a:hlinkClick action="ppaction://ole?verb=0"/>
          </p:cNvPr>
          <p:cNvGraphicFramePr>
            <a:graphicFrameLocks noChangeAspect="1"/>
          </p:cNvGraphicFramePr>
          <p:nvPr>
            <p:custDataLst>
              <p:tags r:id="rId94"/>
            </p:custDataLst>
          </p:nvPr>
        </p:nvGraphicFramePr>
        <p:xfrm>
          <a:off x="9872345" y="5574030"/>
          <a:ext cx="1007745" cy="103441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151" r:id="rId95" imgW="444500" imgH="457200" progId="Equation.KSEE3">
                  <p:embed/>
                </p:oleObj>
              </mc:Choice>
              <mc:Fallback>
                <p:oleObj r:id="rId95" imgW="4445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6"/>
                      <a:stretch>
                        <a:fillRect/>
                      </a:stretch>
                    </p:blipFill>
                    <p:spPr>
                      <a:xfrm>
                        <a:off x="9872345" y="5574030"/>
                        <a:ext cx="1007745" cy="10344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箭头连接符 4" title=""/>
          <p:cNvCxnSpPr/>
          <p:nvPr>
            <p:custDataLst>
              <p:tags r:id="rId97"/>
            </p:custDataLst>
          </p:nvPr>
        </p:nvCxnSpPr>
        <p:spPr>
          <a:xfrm flipH="1">
            <a:off x="2780348" y="2874963"/>
            <a:ext cx="950913" cy="628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9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标题 4" title=""/>
          <p:cNvSpPr>
            <a:spLocks noGrp="1"/>
          </p:cNvSpPr>
          <p:nvPr>
            <p:ph type="ctrTitle" idx="2"/>
            <p:custDataLst>
              <p:tags r:id="rId3"/>
            </p:custDataLst>
          </p:nvPr>
        </p:nvSpPr>
        <p:spPr>
          <a:xfrm>
            <a:off x="2880995" y="2462530"/>
            <a:ext cx="6430010" cy="1759585"/>
          </a:xfrm>
        </p:spPr>
        <p:txBody>
          <a:bodyPr>
            <a:noAutofit/>
          </a:bodyPr>
          <a:lstStyle/>
          <a:p>
            <a:r>
              <a:rPr lang="en-US" altLang="zh-CN" sz="11500"/>
              <a:t>END</a:t>
            </a:r>
            <a:endParaRPr lang="en-US" altLang="zh-CN" sz="11500"/>
          </a:p>
        </p:txBody>
      </p:sp>
      <p:pic>
        <p:nvPicPr>
          <p:cNvPr id="4" name="图片 3" title=""/>
          <p:cNvPicPr/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766" y="204569"/>
            <a:ext cx="3209925" cy="89535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6"/>
    </p:custData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774"/>
</p:tagLst>
</file>

<file path=ppt/tags/tag2.xml><?xml version="1.0" encoding="utf-8"?>
<p:tagLst xmlns:p="http://schemas.openxmlformats.org/presentationml/2006/main">
  <p:tag name="AS_UNIQUEID" val="1775"/>
  <p:tag name="KSO_WM_ASSEMBLE_CHIP_INDEX" val="001a2488138c421d946fd062da0b69c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cf0"/>
  <p:tag name="KSO_WM_TAG_VERSION" val="1.0"/>
  <p:tag name="KSO_WM_TEMPLATE_CATEGORY" val="chip"/>
  <p:tag name="KSO_WM_TEMPLATE_INDEX" val="20224728"/>
  <p:tag name="KSO_WM_UNIT_DEC_AREA_ID" val="d8a06e52b8ea406896784b3672947744"/>
  <p:tag name="KSO_WM_UNIT_DEC_CHANGEPICRESERVED" val="1"/>
  <p:tag name="KSO_WM_UNIT_DEC_SUPPORTCHANGEPIC" val="0"/>
  <p:tag name="KSO_WM_UNIT_ID" val="chip20224728_2*i*1"/>
  <p:tag name="KSO_WM_UNIT_INDEX" val="1"/>
  <p:tag name="KSO_WM_UNIT_SUBTYPE" val="v"/>
  <p:tag name="KSO_WM_UNIT_TYPE" val="i"/>
</p:tagLst>
</file>

<file path=ppt/tags/tag3.xml><?xml version="1.0" encoding="utf-8"?>
<p:tagLst xmlns:p="http://schemas.openxmlformats.org/presentationml/2006/main">
  <p:tag name="AS_UNIQUEID" val="1776"/>
  <p:tag name="KSO_WM_ASSEMBLE_CHIP_INDEX" val="e853113d8fc14b41ac3f2a9112107341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c80"/>
  <p:tag name="KSO_WM_TAG_VERSION" val="1.0"/>
  <p:tag name="KSO_WM_TEMPLATE_CATEGORY" val="chip"/>
  <p:tag name="KSO_WM_TEMPLATE_INDEX" val="20224728"/>
  <p:tag name="KSO_WM_UNIT_DEC_AREA_ID" val="30b80bfd9f49409fbd6530026bc571cb"/>
  <p:tag name="KSO_WM_UNIT_DEC_CHANGEPICRESERVED" val="1"/>
  <p:tag name="KSO_WM_UNIT_DEC_SUPPORTCHANGEPIC" val="0"/>
  <p:tag name="KSO_WM_UNIT_ID" val="chip20224728_3*i*1"/>
  <p:tag name="KSO_WM_UNIT_INDEX" val="1"/>
  <p:tag name="KSO_WM_UNIT_SUBTYPE" val="u"/>
  <p:tag name="KSO_WM_UNIT_TYPE" val="i"/>
</p:tagLst>
</file>

<file path=ppt/tags/tag4.xml><?xml version="1.0" encoding="utf-8"?>
<p:tagLst xmlns:p="http://schemas.openxmlformats.org/presentationml/2006/main">
  <p:tag name="AS_UNIQUEID" val="1777"/>
  <p:tag name="KSO_WM_ASSEMBLE_CHIP_INDEX" val="d594e8dc48044d19952e958759f0105b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b1"/>
  <p:tag name="KSO_WM_TAG_VERSION" val="1.0"/>
  <p:tag name="KSO_WM_TEMPLATE_CATEGORY" val="chip"/>
  <p:tag name="KSO_WM_TEMPLATE_INDEX" val="20224728"/>
  <p:tag name="KSO_WM_UNIT_DEC_AREA_ID" val="52c10a8a03094c8cad837a9e2d2d3908"/>
  <p:tag name="KSO_WM_UNIT_DEC_CHANGEPICRESERVED" val="1"/>
  <p:tag name="KSO_WM_UNIT_DEC_SUPPORTCHANGEPIC" val="0"/>
  <p:tag name="KSO_WM_UNIT_ID" val="chip20224728_5*i*1"/>
  <p:tag name="KSO_WM_UNIT_INDEX" val="1"/>
  <p:tag name="KSO_WM_UNIT_SUBTYPE" val="t"/>
  <p:tag name="KSO_WM_UNIT_TYPE" val="i"/>
</p:tagLst>
</file>

<file path=ppt/tags/tag5.xml><?xml version="1.0" encoding="utf-8"?>
<p:tagLst xmlns:p="http://schemas.openxmlformats.org/presentationml/2006/main">
  <p:tag name="AS_UNIQUEID" val="1778"/>
  <p:tag name="KSO_WM_ASSEMBLE_CHIP_INDEX" val="ca2a159268b943319d6224caca354f7b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1e9e87ec3138b1bb7a4cf"/>
  <p:tag name="KSO_WM_CHIP_XID" val="62e1e9fc7ec3138b1bb7ac90"/>
  <p:tag name="KSO_WM_TAG_VERSION" val="1.0"/>
  <p:tag name="KSO_WM_TEMPLATE_CATEGORY" val="chip"/>
  <p:tag name="KSO_WM_TEMPLATE_INDEX" val="20224728"/>
  <p:tag name="KSO_WM_UNIT_DEC_AREA_ID" val="008e775da9b34a00b65f2ad17a826b57"/>
  <p:tag name="KSO_WM_UNIT_DEC_CHANGEPICRESERVED" val="1"/>
  <p:tag name="KSO_WM_UNIT_DEC_SUPPORTCHANGEPIC" val="0"/>
  <p:tag name="KSO_WM_UNIT_ID" val="chip20224728_6*i*1"/>
  <p:tag name="KSO_WM_UNIT_INDEX" val="1"/>
  <p:tag name="KSO_WM_UNIT_SUBTYPE" val="u"/>
  <p:tag name="KSO_WM_UNIT_TYPE" val="i"/>
</p:tagLst>
</file>

<file path=ppt/tags/tag6.xml><?xml version="1.0" encoding="utf-8"?>
<p:tagLst xmlns:p="http://schemas.openxmlformats.org/presentationml/2006/main">
  <p:tag name="AS_UNIQUEID" val="1779"/>
  <p:tag name="KSO_WM_ASSEMBLE_CHIP_INDEX" val="4d970f5a463e4458b09544cca54d8303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a6"/>
  <p:tag name="KSO_WM_TAG_VERSION" val="1.0"/>
  <p:tag name="KSO_WM_TEMPLATE_CATEGORY" val="chip"/>
  <p:tag name="KSO_WM_TEMPLATE_INDEX" val="20224728"/>
  <p:tag name="KSO_WM_UNIT_DEC_AREA_ID" val="1d3aac0b412e4a199d1ec25b59946bd6"/>
  <p:tag name="KSO_WM_UNIT_DEC_CHANGEPICRESERVED" val="1"/>
  <p:tag name="KSO_WM_UNIT_DEC_SUPPORTCHANGEPIC" val="0"/>
  <p:tag name="KSO_WM_UNIT_ID" val="chip20224728_4*i*1"/>
  <p:tag name="KSO_WM_UNIT_INDEX" val="1"/>
  <p:tag name="KSO_WM_UNIT_SUBTYPE" val="t"/>
  <p:tag name="KSO_WM_UNIT_TYPE" val="i"/>
</p:tagLst>
</file>

<file path=ppt/tags/tag7.xml><?xml version="1.0" encoding="utf-8"?>
<p:tagLst xmlns:p="http://schemas.openxmlformats.org/presentationml/2006/main">
  <p:tag name="AS_UNIQUEID" val="1780"/>
  <p:tag name="KSO_WM_UNIT_TEXT_FILL_FORE_SCHEMECOLOR_INDEX" val="13"/>
  <p:tag name="KSO_WM_UNIT_TEXT_FILL_FORE_SCHEMECOLOR_INDEX_BRIGHTNESS" val="0"/>
  <p:tag name="KSO_WM_UNIT_TEXT_FILL_TYPE" val="1"/>
</p:tagLst>
</file>

<file path=ppt/tags/tag8.xml><?xml version="1.0" encoding="utf-8"?>
<p:tagLst xmlns:p="http://schemas.openxmlformats.org/presentationml/2006/main">
  <p:tag name="AS_UNIQUEID" val="1781"/>
  <p:tag name="KSO_WM_UNIT_TEXT_FILL_FORE_SCHEMECOLOR_INDEX" val="13"/>
  <p:tag name="KSO_WM_UNIT_TEXT_FILL_FORE_SCHEMECOLOR_INDEX_BRIGHTNESS" val="0"/>
  <p:tag name="KSO_WM_UNIT_TEXT_FILL_TYPE" val="1"/>
</p:tagLst>
</file>

<file path=ppt/tags/tag9.xml><?xml version="1.0" encoding="utf-8"?>
<p:tagLst xmlns:p="http://schemas.openxmlformats.org/presentationml/2006/main">
  <p:tag name="AS_UNIQUEID" val="1782"/>
  <p:tag name="KSO_WM_UNIT_TEXT_FILL_FORE_SCHEMECOLOR_INDEX" val="13"/>
  <p:tag name="KSO_WM_UNIT_TEXT_FILL_FORE_SCHEMECOLOR_INDEX_BRIGHTNESS" val="0"/>
  <p:tag name="KSO_WM_UNIT_TEXT_FILL_TYPE" val="1"/>
</p:tagLst>
</file>

<file path=ppt/tags/tag10.xml><?xml version="1.0" encoding="utf-8"?>
<p:tagLst xmlns:p="http://schemas.openxmlformats.org/presentationml/2006/main">
  <p:tag name="AS_UNIQUEID" val="1783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ASSEMBLE_GROUPID" val="62e1e9e87ec3138b1bb7a4cf"/>
  <p:tag name="KSO_WM_TEMPLATE_ASSEMBLE_XID" val="63106a81a35593066d006655"/>
  <p:tag name="KSO_WM_TEMPLATE_CATEGORY" val="custom"/>
  <p:tag name="KSO_WM_TEMPLATE_INDEX" val="20224728"/>
  <p:tag name="KSO_WM_UNIT_BLOCK" val="0"/>
  <p:tag name="KSO_WM_UNIT_COMPATIBLE" val="0"/>
  <p:tag name="KSO_WM_UNIT_DEC_AREA_ID" val="165bacf02433460abf1ea6634a00660b"/>
  <p:tag name="KSO_WM_UNIT_DEC_CHANGEPICRESERVED" val="0"/>
  <p:tag name="KSO_WM_UNIT_DEC_SUPPORTCHANGEPIC" val="0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1},&quot;ReferentInfo&quot;:{&quot;Id&quot;:&quot;2024f9bfeecd40e185ad81d488ee045e&quot;,&quot;X&quot;:{&quot;Pos&quot;:2},&quot;Y&quot;:{&quot;Pos&quot;:1}},&quot;whChangeMode&quot;:0}"/>
  <p:tag name="KSO_WM_UNIT_DIAGRAM_ISNUMVISUAL" val="0"/>
  <p:tag name="KSO_WM_UNIT_DIAGRAM_ISREFERUNIT" val="0"/>
  <p:tag name="KSO_WM_UNIT_HIGHLIGHT" val="0"/>
  <p:tag name="KSO_WM_UNIT_ID" val="custom20224728_1*i*2"/>
  <p:tag name="KSO_WM_UNIT_INDEX" val="2"/>
  <p:tag name="KSO_WM_UNIT_LAYERLEVEL" val="1"/>
  <p:tag name="KSO_WM_UNIT_LINE_FILL_TYPE" val="2"/>
  <p:tag name="KSO_WM_UNIT_LINE_FORE_SCHEMECOLOR_INDEX" val="13"/>
  <p:tag name="KSO_WM_UNIT_LINE_FORE_SCHEMECOLOR_INDEX_BRIGHTNESS" val="0.15"/>
  <p:tag name="KSO_WM_UNIT_SM_LIMIT_TYPE" val="0"/>
  <p:tag name="KSO_WM_UNIT_TYPE" val="i"/>
</p:tagLst>
</file>

<file path=ppt/tags/tag11.xml><?xml version="1.0" encoding="utf-8"?>
<p:tagLst xmlns:p="http://schemas.openxmlformats.org/presentationml/2006/main">
  <p:tag name="AS_UNIQUEID" val="1784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ASSEMBLE_GROUPID" val="62e1e9e87ec3138b1bb7a4cf"/>
  <p:tag name="KSO_WM_TEMPLATE_ASSEMBLE_XID" val="63106a81a35593066d006655"/>
  <p:tag name="KSO_WM_TEMPLATE_CATEGORY" val="custom"/>
  <p:tag name="KSO_WM_TEMPLATE_INDEX" val="20224728"/>
  <p:tag name="KSO_WM_UNIT_BLOCK" val="0"/>
  <p:tag name="KSO_WM_UNIT_COMPATIBLE" val="0"/>
  <p:tag name="KSO_WM_UNIT_DEC_AREA_ID" val="800fcf07c76546d9996532c6587020ff"/>
  <p:tag name="KSO_WM_UNIT_DEC_CHANGEPICRESERVED" val="0"/>
  <p:tag name="KSO_WM_UNIT_DEC_SUPPORTCHANGEPIC" val="0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1},&quot;ReferentInfo&quot;:{&quot;Id&quot;:&quot;2024f9bfeecd40e185ad81d488ee045e&quot;,&quot;X&quot;:{&quot;Pos&quot;:0},&quot;Y&quot;:{&quot;Pos&quot;:1}},&quot;whChangeMode&quot;:0}"/>
  <p:tag name="KSO_WM_UNIT_DIAGRAM_ISNUMVISUAL" val="0"/>
  <p:tag name="KSO_WM_UNIT_DIAGRAM_ISREFERUNIT" val="0"/>
  <p:tag name="KSO_WM_UNIT_HIGHLIGHT" val="0"/>
  <p:tag name="KSO_WM_UNIT_ID" val="custom20224728_1*i*1"/>
  <p:tag name="KSO_WM_UNIT_INDEX" val="1"/>
  <p:tag name="KSO_WM_UNIT_LAYERLEVEL" val="1"/>
  <p:tag name="KSO_WM_UNIT_LINE_FILL_TYPE" val="2"/>
  <p:tag name="KSO_WM_UNIT_LINE_FORE_SCHEMECOLOR_INDEX" val="13"/>
  <p:tag name="KSO_WM_UNIT_LINE_FORE_SCHEMECOLOR_INDEX_BRIGHTNESS" val="0.15"/>
  <p:tag name="KSO_WM_UNIT_SM_LIMIT_TYPE" val="0"/>
  <p:tag name="KSO_WM_UNIT_TYPE" val="i"/>
</p:tagLst>
</file>

<file path=ppt/tags/tag12.xml><?xml version="1.0" encoding="utf-8"?>
<p:tagLst xmlns:p="http://schemas.openxmlformats.org/presentationml/2006/main">
  <p:tag name="AS_UNIQUEID" val="1785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ASSEMBLE_GROUPID" val="62e1e9e87ec3138b1bb7a4cf"/>
  <p:tag name="KSO_WM_TEMPLATE_ASSEMBLE_XID" val="63106a81a35593066d006655"/>
  <p:tag name="KSO_WM_TEMPLATE_CATEGORY" val="custom"/>
  <p:tag name="KSO_WM_TEMPLATE_INDEX" val="20224728"/>
  <p:tag name="KSO_WM_UNIT_BLOCK" val="0"/>
  <p:tag name="KSO_WM_UNIT_COMPATIBLE" val="0"/>
  <p:tag name="KSO_WM_UNIT_DEC_AREA_ID" val="8ac93777471c49d28dec88809ee5fb34"/>
  <p:tag name="KSO_WM_UNIT_DEFAULT_FONT" val="60;80;2"/>
  <p:tag name="KSO_WM_UNIT_DIAGRAM_ISNUMVISUAL" val="0"/>
  <p:tag name="KSO_WM_UNIT_DIAGRAM_ISREFERUNIT" val="0"/>
  <p:tag name="KSO_WM_UNIT_HIGHLIGHT" val="0"/>
  <p:tag name="KSO_WM_UNIT_ID" val="custom202247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工作计划总结通用模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6"/>
</p:tagLst>
</file>

<file path=ppt/tags/tag13.xml><?xml version="1.0" encoding="utf-8"?>
<p:tagLst xmlns:p="http://schemas.openxmlformats.org/presentationml/2006/main">
  <p:tag name="AS_UNIQUEID" val="1786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ASSEMBLE_GROUPID" val="62e1e9e87ec3138b1bb7a4cf"/>
  <p:tag name="KSO_WM_TEMPLATE_ASSEMBLE_XID" val="63106a81a35593066d006655"/>
  <p:tag name="KSO_WM_TEMPLATE_CATEGORY" val="custom"/>
  <p:tag name="KSO_WM_TEMPLATE_INDEX" val="20224728"/>
  <p:tag name="KSO_WM_UNIT_BLOCK" val="0"/>
  <p:tag name="KSO_WM_UNIT_COMPATIBLE" val="0"/>
  <p:tag name="KSO_WM_UNIT_DEC_AREA_ID" val="2024f9bfeecd40e185ad81d488ee045e"/>
  <p:tag name="KSO_WM_UNIT_DEFAULT_FONT" val="20;28;2"/>
  <p:tag name="KSO_WM_UNIT_DIAGRAM_ISNUMVISUAL" val="0"/>
  <p:tag name="KSO_WM_UNIT_DIAGRAM_ISREFERUNIT" val="0"/>
  <p:tag name="KSO_WM_UNIT_HIGHLIGHT" val="0"/>
  <p:tag name="KSO_WM_UNIT_ID" val="custom2022472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15"/>
</p:tagLst>
</file>

<file path=ppt/tags/tag14.xml><?xml version="1.0" encoding="utf-8"?>
<p:tagLst xmlns:p="http://schemas.openxmlformats.org/presentationml/2006/main">
  <p:tag name="AS_UNIQUEID" val="1787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ASSEMBLE_GROUPID" val="62e1e9e87ec3138b1bb7a4cf"/>
  <p:tag name="KSO_WM_TEMPLATE_ASSEMBLE_XID" val="63106a81a35593066d006655"/>
  <p:tag name="KSO_WM_TEMPLATE_CATEGORY" val="custom"/>
  <p:tag name="KSO_WM_TEMPLATE_INDEX" val="20224728"/>
  <p:tag name="KSO_WM_UNIT_BLOCK" val="0"/>
  <p:tag name="KSO_WM_UNIT_COMPATIBLE" val="0"/>
  <p:tag name="KSO_WM_UNIT_DEC_AREA_ID" val="8e79e2fcc12c4a49988fd36c03d2d06d"/>
  <p:tag name="KSO_WM_UNIT_DEFAULT_FONT" val="12;14;2"/>
  <p:tag name="KSO_WM_UNIT_DIAGRAM_ISNUMVISUAL" val="0"/>
  <p:tag name="KSO_WM_UNIT_DIAGRAM_ISREFERUNIT" val="0"/>
  <p:tag name="KSO_WM_UNIT_HIGHLIGHT" val="0"/>
  <p:tag name="KSO_WM_UNIT_ID" val="custom20224728_1*f*1"/>
  <p:tag name="KSO_WM_UNIT_INDEX" val="1"/>
  <p:tag name="KSO_WM_UNIT_LAYERLEVEL" val="1"/>
  <p:tag name="KSO_WM_UNIT_NOCLEAR" val="0"/>
  <p:tag name="KSO_WM_UNIT_PRESET_TEXT" val="单击此处添加正文，文字是您思想的提炼，请尽量言简意赅的阐述观点。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40"/>
</p:tagLst>
</file>

<file path=ppt/tags/tag15.xml><?xml version="1.0" encoding="utf-8"?>
<p:tagLst xmlns:p="http://schemas.openxmlformats.org/presentationml/2006/main">
  <p:tag name="AS_UNIQUEID" val="1788"/>
</p:tagLst>
</file>

<file path=ppt/tags/tag16.xml><?xml version="1.0" encoding="utf-8"?>
<p:tagLst xmlns:p="http://schemas.openxmlformats.org/presentationml/2006/main">
  <p:tag name="AS_UNIQUEID" val="1789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7.xml><?xml version="1.0" encoding="utf-8"?>
<p:tagLst xmlns:p="http://schemas.openxmlformats.org/presentationml/2006/main">
  <p:tag name="AS_UNIQUEID" val="1790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18.xml><?xml version="1.0" encoding="utf-8"?>
<p:tagLst xmlns:p="http://schemas.openxmlformats.org/presentationml/2006/main">
  <p:tag name="AS_UNIQUEID" val="1791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19.xml><?xml version="1.0" encoding="utf-8"?>
<p:tagLst xmlns:p="http://schemas.openxmlformats.org/presentationml/2006/main">
  <p:tag name="AS_UNIQUEID" val="1792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20.xml><?xml version="1.0" encoding="utf-8"?>
<p:tagLst xmlns:p="http://schemas.openxmlformats.org/presentationml/2006/main">
  <p:tag name="AS_UNIQUEID" val="1793"/>
  <p:tag name="KSO_WM_UNIT_TEXT_FILL_FORE_SCHEMECOLOR_INDEX" val="13"/>
  <p:tag name="KSO_WM_UNIT_TEXT_FILL_FORE_SCHEMECOLOR_INDEX_BRIGHTNESS" val="0"/>
  <p:tag name="KSO_WM_UNIT_TEXT_FILL_TYPE" val="1"/>
</p:tagLst>
</file>

<file path=ppt/tags/tag21.xml><?xml version="1.0" encoding="utf-8"?>
<p:tagLst xmlns:p="http://schemas.openxmlformats.org/presentationml/2006/main">
  <p:tag name="AS_UNIQUEID" val="1794"/>
  <p:tag name="KSO_WM_UNIT_TEXT_FILL_FORE_SCHEMECOLOR_INDEX" val="13"/>
  <p:tag name="KSO_WM_UNIT_TEXT_FILL_FORE_SCHEMECOLOR_INDEX_BRIGHTNESS" val="0"/>
  <p:tag name="KSO_WM_UNIT_TEXT_FILL_TYPE" val="1"/>
</p:tagLst>
</file>

<file path=ppt/tags/tag22.xml><?xml version="1.0" encoding="utf-8"?>
<p:tagLst xmlns:p="http://schemas.openxmlformats.org/presentationml/2006/main">
  <p:tag name="AS_UNIQUEID" val="1795"/>
  <p:tag name="KSO_WM_UNIT_TEXT_FILL_FORE_SCHEMECOLOR_INDEX" val="13"/>
  <p:tag name="KSO_WM_UNIT_TEXT_FILL_FORE_SCHEMECOLOR_INDEX_BRIGHTNESS" val="0"/>
  <p:tag name="KSO_WM_UNIT_TEXT_FILL_TYPE" val="1"/>
</p:tagLst>
</file>

<file path=ppt/tags/tag23.xml><?xml version="1.0" encoding="utf-8"?>
<p:tagLst xmlns:p="http://schemas.openxmlformats.org/presentationml/2006/main">
  <p:tag name="AS_UNIQUEID" val="1796"/>
  <p:tag name="KSO_WM_UNIT_TEXT_FILL_FORE_SCHEMECOLOR_INDEX" val="13"/>
  <p:tag name="KSO_WM_UNIT_TEXT_FILL_FORE_SCHEMECOLOR_INDEX_BRIGHTNESS" val="0"/>
  <p:tag name="KSO_WM_UNIT_TEXT_FILL_TYPE" val="1"/>
</p:tagLst>
</file>

<file path=ppt/tags/tag24.xml><?xml version="1.0" encoding="utf-8"?>
<p:tagLst xmlns:p="http://schemas.openxmlformats.org/presentationml/2006/main">
  <p:tag name="AS_UNIQUEID" val="1797"/>
  <p:tag name="KSO_WM_UNIT_TEXT_FILL_FORE_SCHEMECOLOR_INDEX" val="13"/>
  <p:tag name="KSO_WM_UNIT_TEXT_FILL_FORE_SCHEMECOLOR_INDEX_BRIGHTNESS" val="0"/>
  <p:tag name="KSO_WM_UNIT_TEXT_FILL_TYPE" val="1"/>
</p:tagLst>
</file>

<file path=ppt/tags/tag25.xml><?xml version="1.0" encoding="utf-8"?>
<p:tagLst xmlns:p="http://schemas.openxmlformats.org/presentationml/2006/main">
  <p:tag name="AS_UNIQUEID" val="1798"/>
</p:tagLst>
</file>

<file path=ppt/tags/tag26.xml><?xml version="1.0" encoding="utf-8"?>
<p:tagLst xmlns:p="http://schemas.openxmlformats.org/presentationml/2006/main">
  <p:tag name="AS_UNIQUEID" val="1799"/>
  <p:tag name="KSO_WM_ASSEMBLE_CHIP_INDEX" val="ccc98b8b29b04cf0b711f654b357ac81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af2"/>
  <p:tag name="KSO_WM_TAG_VERSION" val="1.0"/>
  <p:tag name="KSO_WM_TEMPLATE_CATEGORY" val="chip"/>
  <p:tag name="KSO_WM_TEMPLATE_INDEX" val="20224728"/>
  <p:tag name="KSO_WM_UNIT_DEC_AREA_ID" val="6a667931a67d41feab40a625c172b0af"/>
  <p:tag name="KSO_WM_UNIT_DEC_CHANGEPICRESERVED" val="1"/>
  <p:tag name="KSO_WM_UNIT_DEC_SUPPORTCHANGEPIC" val="0"/>
  <p:tag name="KSO_WM_UNIT_ID" val="chip20224728_19*i*1"/>
  <p:tag name="KSO_WM_UNIT_INDEX" val="1"/>
  <p:tag name="KSO_WM_UNIT_SUBTYPE" val="t"/>
  <p:tag name="KSO_WM_UNIT_TYPE" val="i"/>
</p:tagLst>
</file>

<file path=ppt/tags/tag27.xml><?xml version="1.0" encoding="utf-8"?>
<p:tagLst xmlns:p="http://schemas.openxmlformats.org/presentationml/2006/main">
  <p:tag name="AS_UNIQUEID" val="1800"/>
  <p:tag name="KSO_WM_ASSEMBLE_CHIP_INDEX" val="0fb985ce88ae4173b272ccee06f58b51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9bc"/>
  <p:tag name="KSO_WM_TAG_VERSION" val="1.0"/>
  <p:tag name="KSO_WM_TEMPLATE_CATEGORY" val="chip"/>
  <p:tag name="KSO_WM_TEMPLATE_INDEX" val="20224728"/>
  <p:tag name="KSO_WM_UNIT_DEC_AREA_ID" val="f671ba3a9a6f44988562a0e8e6af8809"/>
  <p:tag name="KSO_WM_UNIT_DEC_CHANGEPICRESERVED" val="1"/>
  <p:tag name="KSO_WM_UNIT_DEC_SUPPORTCHANGEPIC" val="0"/>
  <p:tag name="KSO_WM_UNIT_ID" val="chip20224728_18*i*1"/>
  <p:tag name="KSO_WM_UNIT_INDEX" val="1"/>
  <p:tag name="KSO_WM_UNIT_SUBTYPE" val="t"/>
  <p:tag name="KSO_WM_UNIT_TYPE" val="i"/>
</p:tagLst>
</file>

<file path=ppt/tags/tag28.xml><?xml version="1.0" encoding="utf-8"?>
<p:tagLst xmlns:p="http://schemas.openxmlformats.org/presentationml/2006/main">
  <p:tag name="AS_UNIQUEID" val="1801"/>
  <p:tag name="KSO_WM_UNIT_TEXT_FILL_FORE_SCHEMECOLOR_INDEX" val="13"/>
  <p:tag name="KSO_WM_UNIT_TEXT_FILL_FORE_SCHEMECOLOR_INDEX_BRIGHTNESS" val="0"/>
  <p:tag name="KSO_WM_UNIT_TEXT_FILL_TYPE" val="1"/>
</p:tagLst>
</file>

<file path=ppt/tags/tag29.xml><?xml version="1.0" encoding="utf-8"?>
<p:tagLst xmlns:p="http://schemas.openxmlformats.org/presentationml/2006/main">
  <p:tag name="AS_UNIQUEID" val="1802"/>
  <p:tag name="KSO_WM_UNIT_TEXT_FILL_FORE_SCHEMECOLOR_INDEX" val="13"/>
  <p:tag name="KSO_WM_UNIT_TEXT_FILL_FORE_SCHEMECOLOR_INDEX_BRIGHTNESS" val="0"/>
  <p:tag name="KSO_WM_UNIT_TEXT_FILL_TYPE" val="1"/>
</p:tagLst>
</file>

<file path=ppt/tags/tag30.xml><?xml version="1.0" encoding="utf-8"?>
<p:tagLst xmlns:p="http://schemas.openxmlformats.org/presentationml/2006/main">
  <p:tag name="AS_UNIQUEID" val="1803"/>
  <p:tag name="KSO_WM_UNIT_TEXT_FILL_FORE_SCHEMECOLOR_INDEX" val="13"/>
  <p:tag name="KSO_WM_UNIT_TEXT_FILL_FORE_SCHEMECOLOR_INDEX_BRIGHTNESS" val="0"/>
  <p:tag name="KSO_WM_UNIT_TEXT_FILL_TYPE" val="1"/>
</p:tagLst>
</file>

<file path=ppt/tags/tag31.xml><?xml version="1.0" encoding="utf-8"?>
<p:tagLst xmlns:p="http://schemas.openxmlformats.org/presentationml/2006/main">
  <p:tag name="AS_UNIQUEID" val="1804"/>
  <p:tag name="KSO_WM_ASSEMBLE_CHIP_INDEX" val="ba7f2d909ebc40e9997f0651f67b18ae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fb2204b8904ebc644da0"/>
  <p:tag name="KSO_WM_CHIP_XID" val="6184fb2204b8904ebc644d9d"/>
  <p:tag name="KSO_WM_TAG_VERSION" val="1.0"/>
  <p:tag name="KSO_WM_TEMPLATE_ASSEMBLE_GROUPID" val="62e1e9e87ec3138b1bb7a4cf"/>
  <p:tag name="KSO_WM_TEMPLATE_ASSEMBLE_XID" val="63106a81a35593066d0065d2"/>
  <p:tag name="KSO_WM_TEMPLATE_CATEGORY" val="custom"/>
  <p:tag name="KSO_WM_TEMPLATE_INDEX" val="20224728"/>
  <p:tag name="KSO_WM_UNIT_BLOCK" val="0"/>
  <p:tag name="KSO_WM_UNIT_COMPATIBLE" val="0"/>
  <p:tag name="KSO_WM_UNIT_DEC_AREA_ID" val="f8368ad205c2445491988b4f35b405a8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0},&quot;ReferentInfo&quot;:{&quot;Id&quot;:&quot;f2952b1210b141fbabb9a900695b5c14&quot;,&quot;X&quot;:{&quot;Pos&quot;:1},&quot;Y&quot;:{&quot;Pos&quot;:2}},&quot;whChangeMode&quot;:0}"/>
  <p:tag name="KSO_WM_UNIT_DIAGRAM_ISNUMVISUAL" val="0"/>
  <p:tag name="KSO_WM_UNIT_DIAGRAM_ISREFERUNIT" val="0"/>
  <p:tag name="KSO_WM_UNIT_HIGHLIGHT" val="0"/>
  <p:tag name="KSO_WM_UNIT_ID" val="custom20224728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SM_LIMIT_TYPE" val="3"/>
  <p:tag name="KSO_WM_UNIT_TYPE" val="i"/>
</p:tagLst>
</file>

<file path=ppt/tags/tag32.xml><?xml version="1.0" encoding="utf-8"?>
<p:tagLst xmlns:p="http://schemas.openxmlformats.org/presentationml/2006/main">
  <p:tag name="AS_UNIQUEID" val="1805"/>
  <p:tag name="KSO_WM_ASSEMBLE_CHIP_INDEX" val="ba7f2d909ebc40e9997f0651f67b18ae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fb2204b8904ebc644da0"/>
  <p:tag name="KSO_WM_CHIP_XID" val="6184fb2204b8904ebc644d9d"/>
  <p:tag name="KSO_WM_TAG_VERSION" val="1.0"/>
  <p:tag name="KSO_WM_TEMPLATE_ASSEMBLE_GROUPID" val="62e1e9e87ec3138b1bb7a4cf"/>
  <p:tag name="KSO_WM_TEMPLATE_ASSEMBLE_XID" val="63106a81a35593066d0065d2"/>
  <p:tag name="KSO_WM_TEMPLATE_CATEGORY" val="custom"/>
  <p:tag name="KSO_WM_TEMPLATE_INDEX" val="20224728"/>
  <p:tag name="KSO_WM_UNIT_BLOCK" val="0"/>
  <p:tag name="KSO_WM_UNIT_COMPATIBLE" val="0"/>
  <p:tag name="KSO_WM_UNIT_DEC_AREA_ID" val="ff693914ac2b4ae8b81da35c5892d491"/>
  <p:tag name="KSO_WM_UNIT_DEFAULT_FONT" val="44;48;2"/>
  <p:tag name="KSO_WM_UNIT_DIAGRAM_ISNUMVISUAL" val="0"/>
  <p:tag name="KSO_WM_UNIT_DIAGRAM_ISREFERUNIT" val="0"/>
  <p:tag name="KSO_WM_UNIT_HIGHLIGHT" val="0"/>
  <p:tag name="KSO_WM_UNIT_ID" val="custom202247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3.xml><?xml version="1.0" encoding="utf-8"?>
<p:tagLst xmlns:p="http://schemas.openxmlformats.org/presentationml/2006/main">
  <p:tag name="AS_UNIQUEID" val="1806"/>
  <p:tag name="KSO_WM_ASSEMBLE_CHIP_INDEX" val="ba7f2d909ebc40e9997f0651f67b18ae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fb2204b8904ebc644da0"/>
  <p:tag name="KSO_WM_CHIP_XID" val="6184fb2204b8904ebc644d9d"/>
  <p:tag name="KSO_WM_TAG_VERSION" val="1.0"/>
  <p:tag name="KSO_WM_TEMPLATE_ASSEMBLE_GROUPID" val="62e1e9e87ec3138b1bb7a4cf"/>
  <p:tag name="KSO_WM_TEMPLATE_ASSEMBLE_XID" val="63106a81a35593066d0065d2"/>
  <p:tag name="KSO_WM_TEMPLATE_CATEGORY" val="custom"/>
  <p:tag name="KSO_WM_TEMPLATE_INDEX" val="20224728"/>
  <p:tag name="KSO_WM_UNIT_BLOCK" val="0"/>
  <p:tag name="KSO_WM_UNIT_COMPATIBLE" val="0"/>
  <p:tag name="KSO_WM_UNIT_DEC_AREA_ID" val="f2952b1210b141fbabb9a900695b5c14"/>
  <p:tag name="KSO_WM_UNIT_DEFAULT_FONT" val="14;16;2"/>
  <p:tag name="KSO_WM_UNIT_DIAGRAM_ISNUMVISUAL" val="0"/>
  <p:tag name="KSO_WM_UNIT_DIAGRAM_ISREFERUNIT" val="0"/>
  <p:tag name="KSO_WM_UNIT_HIGHLIGHT" val="0"/>
  <p:tag name="KSO_WM_UNIT_ID" val="custom2022472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31"/>
</p:tagLst>
</file>

<file path=ppt/tags/tag34.xml><?xml version="1.0" encoding="utf-8"?>
<p:tagLst xmlns:p="http://schemas.openxmlformats.org/presentationml/2006/main">
  <p:tag name="AS_UNIQUEID" val="1807"/>
  <p:tag name="KSO_WM_ASSEMBLE_CHIP_INDEX" val="ba7f2d909ebc40e9997f0651f67b18ae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fb2204b8904ebc644da0"/>
  <p:tag name="KSO_WM_CHIP_XID" val="6184fb2204b8904ebc644d9d"/>
  <p:tag name="KSO_WM_TAG_VERSION" val="1.0"/>
  <p:tag name="KSO_WM_TEMPLATE_ASSEMBLE_GROUPID" val="62e1e9e87ec3138b1bb7a4cf"/>
  <p:tag name="KSO_WM_TEMPLATE_ASSEMBLE_XID" val="63106a81a35593066d0065d2"/>
  <p:tag name="KSO_WM_TEMPLATE_CATEGORY" val="custom"/>
  <p:tag name="KSO_WM_TEMPLATE_INDEX" val="20224728"/>
  <p:tag name="KSO_WM_UNIT_BLOCK" val="0"/>
  <p:tag name="KSO_WM_UNIT_COMPATIBLE" val="0"/>
  <p:tag name="KSO_WM_UNIT_DEC_AREA_ID" val="f6bc83ba0cf845fc89217c3d398b317b"/>
  <p:tag name="KSO_WM_UNIT_DEFAULT_FONT" val="14;16;2"/>
  <p:tag name="KSO_WM_UNIT_DIAGRAM_ISNUMVISUAL" val="0"/>
  <p:tag name="KSO_WM_UNIT_DIAGRAM_ISREFERUNIT" val="0"/>
  <p:tag name="KSO_WM_UNIT_HIGHLIGHT" val="0"/>
  <p:tag name="KSO_WM_UNIT_ID" val="custom20224728_1*f*1"/>
  <p:tag name="KSO_WM_UNIT_INDEX" val="1"/>
  <p:tag name="KSO_WM_UNIT_LAYERLEVEL" val="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62"/>
</p:tagLst>
</file>

<file path=ppt/tags/tag35.xml><?xml version="1.0" encoding="utf-8"?>
<p:tagLst xmlns:p="http://schemas.openxmlformats.org/presentationml/2006/main">
  <p:tag name="AS_UNIQUEID" val="1808"/>
</p:tagLst>
</file>

<file path=ppt/tags/tag36.xml><?xml version="1.0" encoding="utf-8"?>
<p:tagLst xmlns:p="http://schemas.openxmlformats.org/presentationml/2006/main">
  <p:tag name="AS_UNIQUEID" val="1809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37.xml><?xml version="1.0" encoding="utf-8"?>
<p:tagLst xmlns:p="http://schemas.openxmlformats.org/presentationml/2006/main">
  <p:tag name="AS_UNIQUEID" val="1810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38.xml><?xml version="1.0" encoding="utf-8"?>
<p:tagLst xmlns:p="http://schemas.openxmlformats.org/presentationml/2006/main">
  <p:tag name="AS_UNIQUEID" val="1811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39.xml><?xml version="1.0" encoding="utf-8"?>
<p:tagLst xmlns:p="http://schemas.openxmlformats.org/presentationml/2006/main">
  <p:tag name="AS_UNIQUEID" val="1812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40.xml><?xml version="1.0" encoding="utf-8"?>
<p:tagLst xmlns:p="http://schemas.openxmlformats.org/presentationml/2006/main">
  <p:tag name="AS_UNIQUEID" val="1813"/>
  <p:tag name="KSO_WM_UNIT_TEXT_FILL_FORE_SCHEMECOLOR_INDEX" val="13"/>
  <p:tag name="KSO_WM_UNIT_TEXT_FILL_FORE_SCHEMECOLOR_INDEX_BRIGHTNESS" val="0"/>
  <p:tag name="KSO_WM_UNIT_TEXT_FILL_TYPE" val="1"/>
</p:tagLst>
</file>

<file path=ppt/tags/tag41.xml><?xml version="1.0" encoding="utf-8"?>
<p:tagLst xmlns:p="http://schemas.openxmlformats.org/presentationml/2006/main">
  <p:tag name="AS_UNIQUEID" val="1814"/>
  <p:tag name="KSO_WM_UNIT_TEXT_FILL_FORE_SCHEMECOLOR_INDEX" val="13"/>
  <p:tag name="KSO_WM_UNIT_TEXT_FILL_FORE_SCHEMECOLOR_INDEX_BRIGHTNESS" val="0"/>
  <p:tag name="KSO_WM_UNIT_TEXT_FILL_TYPE" val="1"/>
</p:tagLst>
</file>

<file path=ppt/tags/tag42.xml><?xml version="1.0" encoding="utf-8"?>
<p:tagLst xmlns:p="http://schemas.openxmlformats.org/presentationml/2006/main">
  <p:tag name="AS_UNIQUEID" val="1815"/>
  <p:tag name="KSO_WM_UNIT_TEXT_FILL_FORE_SCHEMECOLOR_INDEX" val="13"/>
  <p:tag name="KSO_WM_UNIT_TEXT_FILL_FORE_SCHEMECOLOR_INDEX_BRIGHTNESS" val="0"/>
  <p:tag name="KSO_WM_UNIT_TEXT_FILL_TYPE" val="1"/>
</p:tagLst>
</file>

<file path=ppt/tags/tag43.xml><?xml version="1.0" encoding="utf-8"?>
<p:tagLst xmlns:p="http://schemas.openxmlformats.org/presentationml/2006/main">
  <p:tag name="AS_UNIQUEID" val="1816"/>
  <p:tag name="KSO_WM_UNIT_TEXT_FILL_FORE_SCHEMECOLOR_INDEX" val="13"/>
  <p:tag name="KSO_WM_UNIT_TEXT_FILL_FORE_SCHEMECOLOR_INDEX_BRIGHTNESS" val="0"/>
  <p:tag name="KSO_WM_UNIT_TEXT_FILL_TYPE" val="1"/>
</p:tagLst>
</file>

<file path=ppt/tags/tag44.xml><?xml version="1.0" encoding="utf-8"?>
<p:tagLst xmlns:p="http://schemas.openxmlformats.org/presentationml/2006/main">
  <p:tag name="AS_UNIQUEID" val="1817"/>
  <p:tag name="KSO_WM_UNIT_TEXT_FILL_FORE_SCHEMECOLOR_INDEX" val="13"/>
  <p:tag name="KSO_WM_UNIT_TEXT_FILL_FORE_SCHEMECOLOR_INDEX_BRIGHTNESS" val="0"/>
  <p:tag name="KSO_WM_UNIT_TEXT_FILL_TYPE" val="1"/>
</p:tagLst>
</file>

<file path=ppt/tags/tag45.xml><?xml version="1.0" encoding="utf-8"?>
<p:tagLst xmlns:p="http://schemas.openxmlformats.org/presentationml/2006/main">
  <p:tag name="AS_UNIQUEID" val="1818"/>
  <p:tag name="KSO_WM_UNIT_TEXT_FILL_FORE_SCHEMECOLOR_INDEX" val="13"/>
  <p:tag name="KSO_WM_UNIT_TEXT_FILL_FORE_SCHEMECOLOR_INDEX_BRIGHTNESS" val="0"/>
  <p:tag name="KSO_WM_UNIT_TEXT_FILL_TYPE" val="1"/>
</p:tagLst>
</file>

<file path=ppt/tags/tag46.xml><?xml version="1.0" encoding="utf-8"?>
<p:tagLst xmlns:p="http://schemas.openxmlformats.org/presentationml/2006/main">
  <p:tag name="AS_UNIQUEID" val="1819"/>
</p:tagLst>
</file>

<file path=ppt/tags/tag47.xml><?xml version="1.0" encoding="utf-8"?>
<p:tagLst xmlns:p="http://schemas.openxmlformats.org/presentationml/2006/main">
  <p:tag name="AS_UNIQUEID" val="1820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48.xml><?xml version="1.0" encoding="utf-8"?>
<p:tagLst xmlns:p="http://schemas.openxmlformats.org/presentationml/2006/main">
  <p:tag name="AS_UNIQUEID" val="1821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49.xml><?xml version="1.0" encoding="utf-8"?>
<p:tagLst xmlns:p="http://schemas.openxmlformats.org/presentationml/2006/main">
  <p:tag name="AS_UNIQUEID" val="1822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50.xml><?xml version="1.0" encoding="utf-8"?>
<p:tagLst xmlns:p="http://schemas.openxmlformats.org/presentationml/2006/main">
  <p:tag name="AS_UNIQUEID" val="1823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51.xml><?xml version="1.0" encoding="utf-8"?>
<p:tagLst xmlns:p="http://schemas.openxmlformats.org/presentationml/2006/main">
  <p:tag name="AS_UNIQUEID" val="1824"/>
  <p:tag name="KSO_WM_UNIT_TEXT_FILL_FORE_SCHEMECOLOR_INDEX" val="13"/>
  <p:tag name="KSO_WM_UNIT_TEXT_FILL_FORE_SCHEMECOLOR_INDEX_BRIGHTNESS" val="0"/>
  <p:tag name="KSO_WM_UNIT_TEXT_FILL_TYPE" val="1"/>
</p:tagLst>
</file>

<file path=ppt/tags/tag52.xml><?xml version="1.0" encoding="utf-8"?>
<p:tagLst xmlns:p="http://schemas.openxmlformats.org/presentationml/2006/main">
  <p:tag name="AS_UNIQUEID" val="1825"/>
  <p:tag name="KSO_WM_UNIT_TEXT_FILL_FORE_SCHEMECOLOR_INDEX" val="13"/>
  <p:tag name="KSO_WM_UNIT_TEXT_FILL_FORE_SCHEMECOLOR_INDEX_BRIGHTNESS" val="0"/>
  <p:tag name="KSO_WM_UNIT_TEXT_FILL_TYPE" val="1"/>
</p:tagLst>
</file>

<file path=ppt/tags/tag53.xml><?xml version="1.0" encoding="utf-8"?>
<p:tagLst xmlns:p="http://schemas.openxmlformats.org/presentationml/2006/main">
  <p:tag name="AS_UNIQUEID" val="1826"/>
  <p:tag name="KSO_WM_UNIT_TEXT_FILL_FORE_SCHEMECOLOR_INDEX" val="13"/>
  <p:tag name="KSO_WM_UNIT_TEXT_FILL_FORE_SCHEMECOLOR_INDEX_BRIGHTNESS" val="0"/>
  <p:tag name="KSO_WM_UNIT_TEXT_FILL_TYPE" val="1"/>
</p:tagLst>
</file>

<file path=ppt/tags/tag54.xml><?xml version="1.0" encoding="utf-8"?>
<p:tagLst xmlns:p="http://schemas.openxmlformats.org/presentationml/2006/main">
  <p:tag name="AS_UNIQUEID" val="1827"/>
  <p:tag name="KSO_WM_UNIT_TEXT_FILL_FORE_SCHEMECOLOR_INDEX" val="13"/>
  <p:tag name="KSO_WM_UNIT_TEXT_FILL_FORE_SCHEMECOLOR_INDEX_BRIGHTNESS" val="0"/>
  <p:tag name="KSO_WM_UNIT_TEXT_FILL_TYPE" val="1"/>
</p:tagLst>
</file>

<file path=ppt/tags/tag55.xml><?xml version="1.0" encoding="utf-8"?>
<p:tagLst xmlns:p="http://schemas.openxmlformats.org/presentationml/2006/main">
  <p:tag name="AS_UNIQUEID" val="1828"/>
  <p:tag name="KSO_WM_UNIT_TEXT_FILL_FORE_SCHEMECOLOR_INDEX" val="13"/>
  <p:tag name="KSO_WM_UNIT_TEXT_FILL_FORE_SCHEMECOLOR_INDEX_BRIGHTNESS" val="0"/>
  <p:tag name="KSO_WM_UNIT_TEXT_FILL_TYPE" val="1"/>
</p:tagLst>
</file>

<file path=ppt/tags/tag56.xml><?xml version="1.0" encoding="utf-8"?>
<p:tagLst xmlns:p="http://schemas.openxmlformats.org/presentationml/2006/main">
  <p:tag name="AS_UNIQUEID" val="1829"/>
  <p:tag name="KSO_WM_UNIT_TEXT_FILL_FORE_SCHEMECOLOR_INDEX" val="13"/>
  <p:tag name="KSO_WM_UNIT_TEXT_FILL_FORE_SCHEMECOLOR_INDEX_BRIGHTNESS" val="0"/>
  <p:tag name="KSO_WM_UNIT_TEXT_FILL_TYPE" val="1"/>
</p:tagLst>
</file>

<file path=ppt/tags/tag57.xml><?xml version="1.0" encoding="utf-8"?>
<p:tagLst xmlns:p="http://schemas.openxmlformats.org/presentationml/2006/main">
  <p:tag name="AS_UNIQUEID" val="1830"/>
  <p:tag name="KSO_WM_UNIT_TEXT_FILL_FORE_SCHEMECOLOR_INDEX" val="13"/>
  <p:tag name="KSO_WM_UNIT_TEXT_FILL_FORE_SCHEMECOLOR_INDEX_BRIGHTNESS" val="0"/>
  <p:tag name="KSO_WM_UNIT_TEXT_FILL_TYPE" val="1"/>
</p:tagLst>
</file>

<file path=ppt/tags/tag58.xml><?xml version="1.0" encoding="utf-8"?>
<p:tagLst xmlns:p="http://schemas.openxmlformats.org/presentationml/2006/main">
  <p:tag name="AS_UNIQUEID" val="1831"/>
  <p:tag name="KSO_WM_UNIT_TEXT_FILL_FORE_SCHEMECOLOR_INDEX" val="13"/>
  <p:tag name="KSO_WM_UNIT_TEXT_FILL_FORE_SCHEMECOLOR_INDEX_BRIGHTNESS" val="0"/>
  <p:tag name="KSO_WM_UNIT_TEXT_FILL_TYPE" val="1"/>
</p:tagLst>
</file>

<file path=ppt/tags/tag59.xml><?xml version="1.0" encoding="utf-8"?>
<p:tagLst xmlns:p="http://schemas.openxmlformats.org/presentationml/2006/main">
  <p:tag name="AS_UNIQUEID" val="1832"/>
</p:tagLst>
</file>

<file path=ppt/tags/tag60.xml><?xml version="1.0" encoding="utf-8"?>
<p:tagLst xmlns:p="http://schemas.openxmlformats.org/presentationml/2006/main">
  <p:tag name="AS_UNIQUEID" val="1833"/>
  <p:tag name="KSO_WM_ASSEMBLE_CHIP_INDEX" val="b5fefc6280f348a496dbf57df7b8154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7f5"/>
  <p:tag name="KSO_WM_TAG_VERSION" val="1.0"/>
  <p:tag name="KSO_WM_TEMPLATE_CATEGORY" val="chip"/>
  <p:tag name="KSO_WM_TEMPLATE_INDEX" val="20224728"/>
  <p:tag name="KSO_WM_UNIT_DEC_AREA_ID" val="d076e6b6086a4a6ebd2b122bc89a78fc"/>
  <p:tag name="KSO_WM_UNIT_DEC_CHANGEPICRESERVED" val="1"/>
  <p:tag name="KSO_WM_UNIT_DEC_SUPPORTCHANGEPIC" val="0"/>
  <p:tag name="KSO_WM_UNIT_ID" val="chip20224728_8*i*1"/>
  <p:tag name="KSO_WM_UNIT_INDEX" val="1"/>
  <p:tag name="KSO_WM_UNIT_SUBTYPE" val="v"/>
  <p:tag name="KSO_WM_UNIT_TYPE" val="i"/>
</p:tagLst>
</file>

<file path=ppt/tags/tag61.xml><?xml version="1.0" encoding="utf-8"?>
<p:tagLst xmlns:p="http://schemas.openxmlformats.org/presentationml/2006/main">
  <p:tag name="AS_UNIQUEID" val="1834"/>
  <p:tag name="KSO_WM_ASSEMBLE_CHIP_INDEX" val="3a0a9a0caeff4d44b088908b2950c15e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7f4"/>
  <p:tag name="KSO_WM_TAG_VERSION" val="1.0"/>
  <p:tag name="KSO_WM_TEMPLATE_CATEGORY" val="chip"/>
  <p:tag name="KSO_WM_TEMPLATE_INDEX" val="20224728"/>
  <p:tag name="KSO_WM_UNIT_DEC_AREA_ID" val="742ca34450ca4f209e6bfda0b3bcb94e"/>
  <p:tag name="KSO_WM_UNIT_DEC_CHANGEPICRESERVED" val="1"/>
  <p:tag name="KSO_WM_UNIT_DEC_SUPPORTCHANGEPIC" val="0"/>
  <p:tag name="KSO_WM_UNIT_ID" val="chip20224728_10*i*1"/>
  <p:tag name="KSO_WM_UNIT_INDEX" val="1"/>
  <p:tag name="KSO_WM_UNIT_SUBTYPE" val="t"/>
  <p:tag name="KSO_WM_UNIT_TYPE" val="i"/>
</p:tagLst>
</file>

<file path=ppt/tags/tag62.xml><?xml version="1.0" encoding="utf-8"?>
<p:tagLst xmlns:p="http://schemas.openxmlformats.org/presentationml/2006/main">
  <p:tag name="AS_UNIQUEID" val="1835"/>
  <p:tag name="KSO_WM_ASSEMBLE_CHIP_INDEX" val="ff49b0ef6751492f87d7726b0e674365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7f3"/>
  <p:tag name="KSO_WM_TAG_VERSION" val="1.0"/>
  <p:tag name="KSO_WM_TEMPLATE_CATEGORY" val="chip"/>
  <p:tag name="KSO_WM_TEMPLATE_INDEX" val="20224728"/>
  <p:tag name="KSO_WM_UNIT_DEC_AREA_ID" val="f9fae23fdb814468be2f2da44f419d98"/>
  <p:tag name="KSO_WM_UNIT_DEC_CHANGEPICRESERVED" val="1"/>
  <p:tag name="KSO_WM_UNIT_DEC_SUPPORTCHANGEPIC" val="0"/>
  <p:tag name="KSO_WM_UNIT_ID" val="chip20224728_9*i*1"/>
  <p:tag name="KSO_WM_UNIT_INDEX" val="1"/>
  <p:tag name="KSO_WM_UNIT_SUBTYPE" val="t"/>
  <p:tag name="KSO_WM_UNIT_TYPE" val="i"/>
</p:tagLst>
</file>

<file path=ppt/tags/tag63.xml><?xml version="1.0" encoding="utf-8"?>
<p:tagLst xmlns:p="http://schemas.openxmlformats.org/presentationml/2006/main">
  <p:tag name="AS_UNIQUEID" val="1836"/>
  <p:tag name="KSO_WM_UNIT_TEXT_FILL_FORE_SCHEMECOLOR_INDEX" val="13"/>
  <p:tag name="KSO_WM_UNIT_TEXT_FILL_FORE_SCHEMECOLOR_INDEX_BRIGHTNESS" val="0"/>
  <p:tag name="KSO_WM_UNIT_TEXT_FILL_TYPE" val="1"/>
</p:tagLst>
</file>

<file path=ppt/tags/tag64.xml><?xml version="1.0" encoding="utf-8"?>
<p:tagLst xmlns:p="http://schemas.openxmlformats.org/presentationml/2006/main">
  <p:tag name="AS_UNIQUEID" val="1837"/>
  <p:tag name="KSO_WM_UNIT_TEXT_FILL_FORE_SCHEMECOLOR_INDEX" val="13"/>
  <p:tag name="KSO_WM_UNIT_TEXT_FILL_FORE_SCHEMECOLOR_INDEX_BRIGHTNESS" val="0"/>
  <p:tag name="KSO_WM_UNIT_TEXT_FILL_TYPE" val="1"/>
</p:tagLst>
</file>

<file path=ppt/tags/tag65.xml><?xml version="1.0" encoding="utf-8"?>
<p:tagLst xmlns:p="http://schemas.openxmlformats.org/presentationml/2006/main">
  <p:tag name="AS_UNIQUEID" val="1838"/>
  <p:tag name="KSO_WM_UNIT_TEXT_FILL_FORE_SCHEMECOLOR_INDEX" val="13"/>
  <p:tag name="KSO_WM_UNIT_TEXT_FILL_FORE_SCHEMECOLOR_INDEX_BRIGHTNESS" val="0"/>
  <p:tag name="KSO_WM_UNIT_TEXT_FILL_TYPE" val="1"/>
</p:tagLst>
</file>

<file path=ppt/tags/tag66.xml><?xml version="1.0" encoding="utf-8"?>
<p:tagLst xmlns:p="http://schemas.openxmlformats.org/presentationml/2006/main">
  <p:tag name="AS_UNIQUEID" val="1839"/>
  <p:tag name="KSO_WM_UNIT_TEXT_FILL_FORE_SCHEMECOLOR_INDEX" val="13"/>
  <p:tag name="KSO_WM_UNIT_TEXT_FILL_FORE_SCHEMECOLOR_INDEX_BRIGHTNESS" val="0"/>
  <p:tag name="KSO_WM_UNIT_TEXT_FILL_TYPE" val="1"/>
</p:tagLst>
</file>

<file path=ppt/tags/tag67.xml><?xml version="1.0" encoding="utf-8"?>
<p:tagLst xmlns:p="http://schemas.openxmlformats.org/presentationml/2006/main">
  <p:tag name="AS_UNIQUEID" val="1840"/>
</p:tagLst>
</file>

<file path=ppt/tags/tag68.xml><?xml version="1.0" encoding="utf-8"?>
<p:tagLst xmlns:p="http://schemas.openxmlformats.org/presentationml/2006/main">
  <p:tag name="AS_UNIQUEID" val="1841"/>
  <p:tag name="KSO_WM_UNIT_TEXT_FILL_FORE_SCHEMECOLOR_INDEX" val="13"/>
  <p:tag name="KSO_WM_UNIT_TEXT_FILL_FORE_SCHEMECOLOR_INDEX_BRIGHTNESS" val="0"/>
  <p:tag name="KSO_WM_UNIT_TEXT_FILL_TYPE" val="1"/>
</p:tagLst>
</file>

<file path=ppt/tags/tag69.xml><?xml version="1.0" encoding="utf-8"?>
<p:tagLst xmlns:p="http://schemas.openxmlformats.org/presentationml/2006/main">
  <p:tag name="AS_UNIQUEID" val="1842"/>
  <p:tag name="KSO_WM_UNIT_TEXT_FILL_FORE_SCHEMECOLOR_INDEX" val="13"/>
  <p:tag name="KSO_WM_UNIT_TEXT_FILL_FORE_SCHEMECOLOR_INDEX_BRIGHTNESS" val="0"/>
  <p:tag name="KSO_WM_UNIT_TEXT_FILL_TYPE" val="1"/>
</p:tagLst>
</file>

<file path=ppt/tags/tag70.xml><?xml version="1.0" encoding="utf-8"?>
<p:tagLst xmlns:p="http://schemas.openxmlformats.org/presentationml/2006/main">
  <p:tag name="AS_UNIQUEID" val="1843"/>
  <p:tag name="KSO_WM_UNIT_TEXT_FILL_FORE_SCHEMECOLOR_INDEX" val="13"/>
  <p:tag name="KSO_WM_UNIT_TEXT_FILL_FORE_SCHEMECOLOR_INDEX_BRIGHTNESS" val="0"/>
  <p:tag name="KSO_WM_UNIT_TEXT_FILL_TYPE" val="1"/>
</p:tagLst>
</file>

<file path=ppt/tags/tag71.xml><?xml version="1.0" encoding="utf-8"?>
<p:tagLst xmlns:p="http://schemas.openxmlformats.org/presentationml/2006/main">
  <p:tag name="AS_UNIQUEID" val="1844"/>
</p:tagLst>
</file>

<file path=ppt/tags/tag72.xml><?xml version="1.0" encoding="utf-8"?>
<p:tagLst xmlns:p="http://schemas.openxmlformats.org/presentationml/2006/main">
  <p:tag name="AS_UNIQUEID" val="1845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73.xml><?xml version="1.0" encoding="utf-8"?>
<p:tagLst xmlns:p="http://schemas.openxmlformats.org/presentationml/2006/main">
  <p:tag name="AS_UNIQUEID" val="1846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74.xml><?xml version="1.0" encoding="utf-8"?>
<p:tagLst xmlns:p="http://schemas.openxmlformats.org/presentationml/2006/main">
  <p:tag name="AS_UNIQUEID" val="1847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75.xml><?xml version="1.0" encoding="utf-8"?>
<p:tagLst xmlns:p="http://schemas.openxmlformats.org/presentationml/2006/main">
  <p:tag name="AS_UNIQUEID" val="1848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76.xml><?xml version="1.0" encoding="utf-8"?>
<p:tagLst xmlns:p="http://schemas.openxmlformats.org/presentationml/2006/main">
  <p:tag name="AS_UNIQUEID" val="1849"/>
  <p:tag name="KSO_WM_UNIT_TEXT_FILL_FORE_SCHEMECOLOR_INDEX" val="13"/>
  <p:tag name="KSO_WM_UNIT_TEXT_FILL_FORE_SCHEMECOLOR_INDEX_BRIGHTNESS" val="0"/>
  <p:tag name="KSO_WM_UNIT_TEXT_FILL_TYPE" val="1"/>
</p:tagLst>
</file>

<file path=ppt/tags/tag77.xml><?xml version="1.0" encoding="utf-8"?>
<p:tagLst xmlns:p="http://schemas.openxmlformats.org/presentationml/2006/main">
  <p:tag name="AS_UNIQUEID" val="1850"/>
  <p:tag name="KSO_WM_UNIT_TEXT_FILL_FORE_SCHEMECOLOR_INDEX" val="13"/>
  <p:tag name="KSO_WM_UNIT_TEXT_FILL_FORE_SCHEMECOLOR_INDEX_BRIGHTNESS" val="0"/>
  <p:tag name="KSO_WM_UNIT_TEXT_FILL_TYPE" val="1"/>
</p:tagLst>
</file>

<file path=ppt/tags/tag78.xml><?xml version="1.0" encoding="utf-8"?>
<p:tagLst xmlns:p="http://schemas.openxmlformats.org/presentationml/2006/main">
  <p:tag name="AS_UNIQUEID" val="1851"/>
  <p:tag name="KSO_WM_UNIT_TEXT_FILL_FORE_SCHEMECOLOR_INDEX" val="13"/>
  <p:tag name="KSO_WM_UNIT_TEXT_FILL_FORE_SCHEMECOLOR_INDEX_BRIGHTNESS" val="0"/>
  <p:tag name="KSO_WM_UNIT_TEXT_FILL_TYPE" val="1"/>
</p:tagLst>
</file>

<file path=ppt/tags/tag79.xml><?xml version="1.0" encoding="utf-8"?>
<p:tagLst xmlns:p="http://schemas.openxmlformats.org/presentationml/2006/main">
  <p:tag name="AS_UNIQUEID" val="1852"/>
  <p:tag name="KSO_WM_UNIT_TEXT_FILL_FORE_SCHEMECOLOR_INDEX" val="13"/>
  <p:tag name="KSO_WM_UNIT_TEXT_FILL_FORE_SCHEMECOLOR_INDEX_BRIGHTNESS" val="0"/>
  <p:tag name="KSO_WM_UNIT_TEXT_FILL_TYPE" val="1"/>
</p:tagLst>
</file>

<file path=ppt/tags/tag80.xml><?xml version="1.0" encoding="utf-8"?>
<p:tagLst xmlns:p="http://schemas.openxmlformats.org/presentationml/2006/main">
  <p:tag name="AS_UNIQUEID" val="1853"/>
  <p:tag name="KSO_WM_UNIT_TEXT_FILL_FORE_SCHEMECOLOR_INDEX" val="13"/>
  <p:tag name="KSO_WM_UNIT_TEXT_FILL_FORE_SCHEMECOLOR_INDEX_BRIGHTNESS" val="0"/>
  <p:tag name="KSO_WM_UNIT_TEXT_FILL_TYPE" val="1"/>
</p:tagLst>
</file>

<file path=ppt/tags/tag81.xml><?xml version="1.0" encoding="utf-8"?>
<p:tagLst xmlns:p="http://schemas.openxmlformats.org/presentationml/2006/main">
  <p:tag name="AS_UNIQUEID" val="1854"/>
  <p:tag name="KSO_WM_UNIT_TEXT_FILL_FORE_SCHEMECOLOR_INDEX" val="13"/>
  <p:tag name="KSO_WM_UNIT_TEXT_FILL_FORE_SCHEMECOLOR_INDEX_BRIGHTNESS" val="0"/>
  <p:tag name="KSO_WM_UNIT_TEXT_FILL_TYPE" val="1"/>
</p:tagLst>
</file>

<file path=ppt/tags/tag82.xml><?xml version="1.0" encoding="utf-8"?>
<p:tagLst xmlns:p="http://schemas.openxmlformats.org/presentationml/2006/main">
  <p:tag name="AS_UNIQUEID" val="1855"/>
</p:tagLst>
</file>

<file path=ppt/tags/tag83.xml><?xml version="1.0" encoding="utf-8"?>
<p:tagLst xmlns:p="http://schemas.openxmlformats.org/presentationml/2006/main">
  <p:tag name="AS_UNIQUEID" val="1856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84.xml><?xml version="1.0" encoding="utf-8"?>
<p:tagLst xmlns:p="http://schemas.openxmlformats.org/presentationml/2006/main">
  <p:tag name="AS_UNIQUEID" val="1857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85.xml><?xml version="1.0" encoding="utf-8"?>
<p:tagLst xmlns:p="http://schemas.openxmlformats.org/presentationml/2006/main">
  <p:tag name="AS_UNIQUEID" val="1858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86.xml><?xml version="1.0" encoding="utf-8"?>
<p:tagLst xmlns:p="http://schemas.openxmlformats.org/presentationml/2006/main">
  <p:tag name="AS_UNIQUEID" val="1859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87.xml><?xml version="1.0" encoding="utf-8"?>
<p:tagLst xmlns:p="http://schemas.openxmlformats.org/presentationml/2006/main">
  <p:tag name="AS_UNIQUEID" val="1860"/>
  <p:tag name="KSO_WM_UNIT_TEXT_FILL_FORE_SCHEMECOLOR_INDEX" val="13"/>
  <p:tag name="KSO_WM_UNIT_TEXT_FILL_FORE_SCHEMECOLOR_INDEX_BRIGHTNESS" val="0"/>
  <p:tag name="KSO_WM_UNIT_TEXT_FILL_TYPE" val="1"/>
</p:tagLst>
</file>

<file path=ppt/tags/tag88.xml><?xml version="1.0" encoding="utf-8"?>
<p:tagLst xmlns:p="http://schemas.openxmlformats.org/presentationml/2006/main">
  <p:tag name="AS_UNIQUEID" val="1861"/>
  <p:tag name="KSO_WM_UNIT_TEXT_FILL_FORE_SCHEMECOLOR_INDEX" val="13"/>
  <p:tag name="KSO_WM_UNIT_TEXT_FILL_FORE_SCHEMECOLOR_INDEX_BRIGHTNESS" val="0"/>
  <p:tag name="KSO_WM_UNIT_TEXT_FILL_TYPE" val="1"/>
</p:tagLst>
</file>

<file path=ppt/tags/tag89.xml><?xml version="1.0" encoding="utf-8"?>
<p:tagLst xmlns:p="http://schemas.openxmlformats.org/presentationml/2006/main">
  <p:tag name="AS_UNIQUEID" val="1862"/>
  <p:tag name="KSO_WM_UNIT_TEXT_FILL_FORE_SCHEMECOLOR_INDEX" val="13"/>
  <p:tag name="KSO_WM_UNIT_TEXT_FILL_FORE_SCHEMECOLOR_INDEX_BRIGHTNESS" val="0"/>
  <p:tag name="KSO_WM_UNIT_TEXT_FILL_TYPE" val="1"/>
</p:tagLst>
</file>

<file path=ppt/tags/tag90.xml><?xml version="1.0" encoding="utf-8"?>
<p:tagLst xmlns:p="http://schemas.openxmlformats.org/presentationml/2006/main">
  <p:tag name="AS_UNIQUEID" val="1863"/>
  <p:tag name="KSO_WM_UNIT_TEXT_FILL_FORE_SCHEMECOLOR_INDEX" val="13"/>
  <p:tag name="KSO_WM_UNIT_TEXT_FILL_FORE_SCHEMECOLOR_INDEX_BRIGHTNESS" val="0"/>
  <p:tag name="KSO_WM_UNIT_TEXT_FILL_TYPE" val="1"/>
</p:tagLst>
</file>

<file path=ppt/tags/tag91.xml><?xml version="1.0" encoding="utf-8"?>
<p:tagLst xmlns:p="http://schemas.openxmlformats.org/presentationml/2006/main">
  <p:tag name="AS_UNIQUEID" val="1864"/>
  <p:tag name="KSO_WM_UNIT_TEXT_FILL_FORE_SCHEMECOLOR_INDEX" val="13"/>
  <p:tag name="KSO_WM_UNIT_TEXT_FILL_FORE_SCHEMECOLOR_INDEX_BRIGHTNESS" val="0"/>
  <p:tag name="KSO_WM_UNIT_TEXT_FILL_TYPE" val="1"/>
</p:tagLst>
</file>

<file path=ppt/tags/tag92.xml><?xml version="1.0" encoding="utf-8"?>
<p:tagLst xmlns:p="http://schemas.openxmlformats.org/presentationml/2006/main">
  <p:tag name="AS_UNIQUEID" val="1865"/>
</p:tagLst>
</file>

<file path=ppt/tags/tag93.xml><?xml version="1.0" encoding="utf-8"?>
<p:tagLst xmlns:p="http://schemas.openxmlformats.org/presentationml/2006/main">
  <p:tag name="AS_UNIQUEID" val="1866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94.xml><?xml version="1.0" encoding="utf-8"?>
<p:tagLst xmlns:p="http://schemas.openxmlformats.org/presentationml/2006/main">
  <p:tag name="AS_UNIQUEID" val="1867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95.xml><?xml version="1.0" encoding="utf-8"?>
<p:tagLst xmlns:p="http://schemas.openxmlformats.org/presentationml/2006/main">
  <p:tag name="AS_UNIQUEID" val="1868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96.xml><?xml version="1.0" encoding="utf-8"?>
<p:tagLst xmlns:p="http://schemas.openxmlformats.org/presentationml/2006/main">
  <p:tag name="AS_UNIQUEID" val="1869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97.xml><?xml version="1.0" encoding="utf-8"?>
<p:tagLst xmlns:p="http://schemas.openxmlformats.org/presentationml/2006/main">
  <p:tag name="AS_UNIQUEID" val="1870"/>
  <p:tag name="KSO_WM_UNIT_TEXT_FILL_FORE_SCHEMECOLOR_INDEX" val="13"/>
  <p:tag name="KSO_WM_UNIT_TEXT_FILL_FORE_SCHEMECOLOR_INDEX_BRIGHTNESS" val="0"/>
  <p:tag name="KSO_WM_UNIT_TEXT_FILL_TYPE" val="1"/>
</p:tagLst>
</file>

<file path=ppt/tags/tag98.xml><?xml version="1.0" encoding="utf-8"?>
<p:tagLst xmlns:p="http://schemas.openxmlformats.org/presentationml/2006/main">
  <p:tag name="AS_UNIQUEID" val="1871"/>
  <p:tag name="KSO_WM_UNIT_TEXT_FILL_FORE_SCHEMECOLOR_INDEX" val="13"/>
  <p:tag name="KSO_WM_UNIT_TEXT_FILL_FORE_SCHEMECOLOR_INDEX_BRIGHTNESS" val="0"/>
  <p:tag name="KSO_WM_UNIT_TEXT_FILL_TYPE" val="1"/>
</p:tagLst>
</file>

<file path=ppt/tags/tag99.xml><?xml version="1.0" encoding="utf-8"?>
<p:tagLst xmlns:p="http://schemas.openxmlformats.org/presentationml/2006/main">
  <p:tag name="AS_UNIQUEID" val="1872"/>
  <p:tag name="KSO_WM_UNIT_TEXT_FILL_FORE_SCHEMECOLOR_INDEX" val="13"/>
  <p:tag name="KSO_WM_UNIT_TEXT_FILL_FORE_SCHEMECOLOR_INDEX_BRIGHTNESS" val="0"/>
  <p:tag name="KSO_WM_UNIT_TEXT_FILL_TYPE" val="1"/>
</p:tagLst>
</file>

<file path=ppt/tags/tag100.xml><?xml version="1.0" encoding="utf-8"?>
<p:tagLst xmlns:p="http://schemas.openxmlformats.org/presentationml/2006/main">
  <p:tag name="AS_UNIQUEID" val="1873"/>
  <p:tag name="KSO_WM_UNIT_TEXT_FILL_FORE_SCHEMECOLOR_INDEX" val="13"/>
  <p:tag name="KSO_WM_UNIT_TEXT_FILL_FORE_SCHEMECOLOR_INDEX_BRIGHTNESS" val="0"/>
  <p:tag name="KSO_WM_UNIT_TEXT_FILL_TYPE" val="1"/>
</p:tagLst>
</file>

<file path=ppt/tags/tag101.xml><?xml version="1.0" encoding="utf-8"?>
<p:tagLst xmlns:p="http://schemas.openxmlformats.org/presentationml/2006/main">
  <p:tag name="AS_UNIQUEID" val="1874"/>
</p:tagLst>
</file>

<file path=ppt/tags/tag102.xml><?xml version="1.0" encoding="utf-8"?>
<p:tagLst xmlns:p="http://schemas.openxmlformats.org/presentationml/2006/main">
  <p:tag name="AS_UNIQUEID" val="1875"/>
  <p:tag name="KSO_WM_ASSEMBLE_CHIP_INDEX" val="490d8ffcf0b34ffe91e05f553c2b30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93f"/>
  <p:tag name="KSO_WM_TAG_VERSION" val="1.0"/>
  <p:tag name="KSO_WM_TEMPLATE_CATEGORY" val="chip"/>
  <p:tag name="KSO_WM_TEMPLATE_INDEX" val="20224728"/>
  <p:tag name="KSO_WM_UNIT_DEC_AREA_ID" val="510cf5a6bff54d338ea12c380fc8f4f0"/>
  <p:tag name="KSO_WM_UNIT_DEC_CHANGEPICRESERVED" val="1"/>
  <p:tag name="KSO_WM_UNIT_DEC_SUPPORTCHANGEPIC" val="0"/>
  <p:tag name="KSO_WM_UNIT_ID" val="chip20224728_12*i*1"/>
  <p:tag name="KSO_WM_UNIT_INDEX" val="1"/>
  <p:tag name="KSO_WM_UNIT_SUBTYPE" val="v"/>
  <p:tag name="KSO_WM_UNIT_TYPE" val="i"/>
</p:tagLst>
</file>

<file path=ppt/tags/tag103.xml><?xml version="1.0" encoding="utf-8"?>
<p:tagLst xmlns:p="http://schemas.openxmlformats.org/presentationml/2006/main">
  <p:tag name="AS_UNIQUEID" val="1876"/>
  <p:tag name="KSO_WM_ASSEMBLE_CHIP_INDEX" val="ed94a5a8bdf140f0a6883b09195de8eb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840"/>
  <p:tag name="KSO_WM_TAG_VERSION" val="1.0"/>
  <p:tag name="KSO_WM_TEMPLATE_CATEGORY" val="chip"/>
  <p:tag name="KSO_WM_TEMPLATE_INDEX" val="20224728"/>
  <p:tag name="KSO_WM_UNIT_DEC_AREA_ID" val="c2cad8e7467b4d76a19804df6f6d2c77"/>
  <p:tag name="KSO_WM_UNIT_DEC_CHANGEPICRESERVED" val="1"/>
  <p:tag name="KSO_WM_UNIT_DEC_SUPPORTCHANGEPIC" val="0"/>
  <p:tag name="KSO_WM_UNIT_ID" val="chip20224728_15*i*1"/>
  <p:tag name="KSO_WM_UNIT_INDEX" val="1"/>
  <p:tag name="KSO_WM_UNIT_SUBTYPE" val="t"/>
  <p:tag name="KSO_WM_UNIT_TYPE" val="i"/>
</p:tagLst>
</file>

<file path=ppt/tags/tag104.xml><?xml version="1.0" encoding="utf-8"?>
<p:tagLst xmlns:p="http://schemas.openxmlformats.org/presentationml/2006/main">
  <p:tag name="AS_UNIQUEID" val="1877"/>
  <p:tag name="KSO_WM_ASSEMBLE_CHIP_INDEX" val="677cfd6d8a2d41588bc591e89511def2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836"/>
  <p:tag name="KSO_WM_TAG_VERSION" val="1.0"/>
  <p:tag name="KSO_WM_TEMPLATE_CATEGORY" val="chip"/>
  <p:tag name="KSO_WM_TEMPLATE_INDEX" val="20224728"/>
  <p:tag name="KSO_WM_UNIT_DEC_AREA_ID" val="5f9d2e8090674ea08525f6a6ab17f9ee"/>
  <p:tag name="KSO_WM_UNIT_DEC_CHANGEPICRESERVED" val="1"/>
  <p:tag name="KSO_WM_UNIT_DEC_SUPPORTCHANGEPIC" val="0"/>
  <p:tag name="KSO_WM_UNIT_ID" val="chip20224728_14*i*1"/>
  <p:tag name="KSO_WM_UNIT_INDEX" val="1"/>
  <p:tag name="KSO_WM_UNIT_SUBTYPE" val="t"/>
  <p:tag name="KSO_WM_UNIT_TYPE" val="i"/>
</p:tagLst>
</file>

<file path=ppt/tags/tag105.xml><?xml version="1.0" encoding="utf-8"?>
<p:tagLst xmlns:p="http://schemas.openxmlformats.org/presentationml/2006/main">
  <p:tag name="AS_UNIQUEID" val="1878"/>
  <p:tag name="KSO_WM_ASSEMBLE_CHIP_INDEX" val="dced1282bfa941278684518b82a2ad13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1e9e87ec3138b1bb7a4cf"/>
  <p:tag name="KSO_WM_CHIP_XID" val="62e1e9fc7ec3138b1bb7a847"/>
  <p:tag name="KSO_WM_TAG_VERSION" val="1.0"/>
  <p:tag name="KSO_WM_TEMPLATE_CATEGORY" val="chip"/>
  <p:tag name="KSO_WM_TEMPLATE_INDEX" val="20224728"/>
  <p:tag name="KSO_WM_UNIT_DEC_AREA_ID" val="b81d68ddf7ad4bc6a17320de94d74d2e"/>
  <p:tag name="KSO_WM_UNIT_DEC_CHANGEPICRESERVED" val="1"/>
  <p:tag name="KSO_WM_UNIT_DEC_SUPPORTCHANGEPIC" val="0"/>
  <p:tag name="KSO_WM_UNIT_ID" val="chip20224728_16*i*1"/>
  <p:tag name="KSO_WM_UNIT_INDEX" val="1"/>
  <p:tag name="KSO_WM_UNIT_SUBTYPE" val="t"/>
  <p:tag name="KSO_WM_UNIT_TYPE" val="i"/>
</p:tagLst>
</file>

<file path=ppt/tags/tag106.xml><?xml version="1.0" encoding="utf-8"?>
<p:tagLst xmlns:p="http://schemas.openxmlformats.org/presentationml/2006/main">
  <p:tag name="AS_UNIQUEID" val="1879"/>
  <p:tag name="KSO_WM_ASSEMBLE_CHIP_INDEX" val="e5f9b5a01d4c43bba654eb5998fac011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809"/>
  <p:tag name="KSO_WM_TAG_VERSION" val="1.0"/>
  <p:tag name="KSO_WM_TEMPLATE_CATEGORY" val="chip"/>
  <p:tag name="KSO_WM_TEMPLATE_INDEX" val="20224728"/>
  <p:tag name="KSO_WM_UNIT_DEC_AREA_ID" val="883a818d2fc841dda3c7537c0a6d3619"/>
  <p:tag name="KSO_WM_UNIT_DEC_CHANGEPICRESERVED" val="1"/>
  <p:tag name="KSO_WM_UNIT_DEC_SUPPORTCHANGEPIC" val="0"/>
  <p:tag name="KSO_WM_UNIT_ID" val="chip20224728_13*i*1"/>
  <p:tag name="KSO_WM_UNIT_INDEX" val="1"/>
  <p:tag name="KSO_WM_UNIT_SUBTYPE" val="t"/>
  <p:tag name="KSO_WM_UNIT_TYPE" val="i"/>
</p:tagLst>
</file>

<file path=ppt/tags/tag107.xml><?xml version="1.0" encoding="utf-8"?>
<p:tagLst xmlns:p="http://schemas.openxmlformats.org/presentationml/2006/main">
  <p:tag name="AS_UNIQUEID" val="1880"/>
  <p:tag name="KSO_WM_UNIT_TEXT_FILL_FORE_SCHEMECOLOR_INDEX" val="13"/>
  <p:tag name="KSO_WM_UNIT_TEXT_FILL_FORE_SCHEMECOLOR_INDEX_BRIGHTNESS" val="0"/>
  <p:tag name="KSO_WM_UNIT_TEXT_FILL_TYPE" val="1"/>
</p:tagLst>
</file>

<file path=ppt/tags/tag108.xml><?xml version="1.0" encoding="utf-8"?>
<p:tagLst xmlns:p="http://schemas.openxmlformats.org/presentationml/2006/main">
  <p:tag name="AS_UNIQUEID" val="1881"/>
  <p:tag name="KSO_WM_UNIT_TEXT_FILL_FORE_SCHEMECOLOR_INDEX" val="13"/>
  <p:tag name="KSO_WM_UNIT_TEXT_FILL_FORE_SCHEMECOLOR_INDEX_BRIGHTNESS" val="0"/>
  <p:tag name="KSO_WM_UNIT_TEXT_FILL_TYPE" val="1"/>
</p:tagLst>
</file>

<file path=ppt/tags/tag109.xml><?xml version="1.0" encoding="utf-8"?>
<p:tagLst xmlns:p="http://schemas.openxmlformats.org/presentationml/2006/main">
  <p:tag name="AS_UNIQUEID" val="1882"/>
  <p:tag name="KSO_WM_UNIT_TEXT_FILL_FORE_SCHEMECOLOR_INDEX" val="13"/>
  <p:tag name="KSO_WM_UNIT_TEXT_FILL_FORE_SCHEMECOLOR_INDEX_BRIGHTNESS" val="0"/>
  <p:tag name="KSO_WM_UNIT_TEXT_FILL_TYPE" val="1"/>
</p:tagLst>
</file>

<file path=ppt/tags/tag110.xml><?xml version="1.0" encoding="utf-8"?>
<p:tagLst xmlns:p="http://schemas.openxmlformats.org/presentationml/2006/main">
  <p:tag name="AS_UNIQUEID" val="1883"/>
  <p:tag name="KSO_WM_ASSEMBLE_CHIP_INDEX" val="72a26d81ae184121bcd6a7349a4b3c1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171378354cda7cf43aea6a7"/>
  <p:tag name="KSO_WM_CHIP_XID" val="6171378354cda7cf43aea6a5"/>
  <p:tag name="KSO_WM_TAG_VERSION" val="1.0"/>
  <p:tag name="KSO_WM_TEMPLATE_ASSEMBLE_GROUPID" val="62e1e9e87ec3138b1bb7a4cf"/>
  <p:tag name="KSO_WM_TEMPLATE_ASSEMBLE_XID" val="63106a81a35593066d006611"/>
  <p:tag name="KSO_WM_TEMPLATE_CATEGORY" val="custom"/>
  <p:tag name="KSO_WM_TEMPLATE_INDEX" val="20224728"/>
  <p:tag name="KSO_WM_UNIT_BLOCK" val="0"/>
  <p:tag name="KSO_WM_UNIT_COMPATIBLE" val="0"/>
  <p:tag name="KSO_WM_UNIT_DEC_AREA_ID" val="e92a62e41ab8417189fe0862229c721d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2},&quot;ReferentInfo&quot;:{&quot;Id&quot;:&quot;0cc526b1e86149c794d08288b226417d&quot;,&quot;X&quot;:{&quot;Pos&quot;:1},&quot;Y&quot;:{&quot;Pos&quot;:0}},&quot;whChangeMode&quot;:0}"/>
  <p:tag name="KSO_WM_UNIT_DIAGRAM_ISNUMVISUAL" val="0"/>
  <p:tag name="KSO_WM_UNIT_DIAGRAM_ISREFERUNIT" val="0"/>
  <p:tag name="KSO_WM_UNIT_FILL_FORE_SCHEMECOLOR_INDEX" val="13"/>
  <p:tag name="KSO_WM_UNIT_FILL_FORE_SCHEMECOLOR_INDEX_BRIGHTNESS" val="0.15"/>
  <p:tag name="KSO_WM_UNIT_FILL_TYPE" val="1"/>
  <p:tag name="KSO_WM_UNIT_HIGHLIGHT" val="0"/>
  <p:tag name="KSO_WM_UNIT_ID" val="custom20224728_1*i*1"/>
  <p:tag name="KSO_WM_UNIT_INDEX" val="1"/>
  <p:tag name="KSO_WM_UNIT_LAYERLEVEL" val="1"/>
  <p:tag name="KSO_WM_UNIT_SM_LIMIT_TYPE" val="3"/>
  <p:tag name="KSO_WM_UNIT_TEXT_FILL_FORE_SCHEMECOLOR_INDEX" val="13"/>
  <p:tag name="KSO_WM_UNIT_TEXT_FILL_FORE_SCHEMECOLOR_INDEX_BRIGHTNESS" val="0.15"/>
  <p:tag name="KSO_WM_UNIT_TEXT_FILL_TYPE" val="1"/>
  <p:tag name="KSO_WM_UNIT_TYPE" val="i"/>
  <p:tag name="KSO_WM_UNIT_VALUE" val="3"/>
</p:tagLst>
</file>

<file path=ppt/tags/tag111.xml><?xml version="1.0" encoding="utf-8"?>
<p:tagLst xmlns:p="http://schemas.openxmlformats.org/presentationml/2006/main">
  <p:tag name="AS_UNIQUEID" val="1884"/>
  <p:tag name="KSO_WM_ASSEMBLE_CHIP_INDEX" val="72a26d81ae184121bcd6a7349a4b3c1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171378354cda7cf43aea6a7"/>
  <p:tag name="KSO_WM_CHIP_XID" val="6171378354cda7cf43aea6a5"/>
  <p:tag name="KSO_WM_TAG_VERSION" val="1.0"/>
  <p:tag name="KSO_WM_TEMPLATE_ASSEMBLE_GROUPID" val="62e1e9e87ec3138b1bb7a4cf"/>
  <p:tag name="KSO_WM_TEMPLATE_ASSEMBLE_XID" val="63106a81a35593066d006611"/>
  <p:tag name="KSO_WM_TEMPLATE_CATEGORY" val="custom"/>
  <p:tag name="KSO_WM_TEMPLATE_INDEX" val="20224728"/>
  <p:tag name="KSO_WM_UNIT_BLOCK" val="0"/>
  <p:tag name="KSO_WM_UNIT_COMPATIBLE" val="0"/>
  <p:tag name="KSO_WM_UNIT_DEC_AREA_ID" val="b03bb301ea194efe8856d798fa0e3952"/>
  <p:tag name="KSO_WM_UNIT_DEFAULT_FONT" val="66;80;2"/>
  <p:tag name="KSO_WM_UNIT_DIAGRAM_ISNUMVISUAL" val="0"/>
  <p:tag name="KSO_WM_UNIT_DIAGRAM_ISREFERUNIT" val="0"/>
  <p:tag name="KSO_WM_UNIT_HIGHLIGHT" val="0"/>
  <p:tag name="KSO_WM_UNIT_ID" val="custom202247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演讲完毕，感谢观看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20"/>
</p:tagLst>
</file>

<file path=ppt/tags/tag112.xml><?xml version="1.0" encoding="utf-8"?>
<p:tagLst xmlns:p="http://schemas.openxmlformats.org/presentationml/2006/main">
  <p:tag name="AS_UNIQUEID" val="1885"/>
  <p:tag name="KSO_WM_ASSEMBLE_CHIP_INDEX" val="72a26d81ae184121bcd6a7349a4b3c1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171378354cda7cf43aea6a7"/>
  <p:tag name="KSO_WM_CHIP_XID" val="6171378354cda7cf43aea6a5"/>
  <p:tag name="KSO_WM_TAG_VERSION" val="1.0"/>
  <p:tag name="KSO_WM_TEMPLATE_ASSEMBLE_GROUPID" val="62e1e9e87ec3138b1bb7a4cf"/>
  <p:tag name="KSO_WM_TEMPLATE_ASSEMBLE_XID" val="63106a81a35593066d006611"/>
  <p:tag name="KSO_WM_TEMPLATE_CATEGORY" val="custom"/>
  <p:tag name="KSO_WM_TEMPLATE_INDEX" val="20224728"/>
  <p:tag name="KSO_WM_UNIT_BLOCK" val="0"/>
  <p:tag name="KSO_WM_UNIT_COMPATIBLE" val="0"/>
  <p:tag name="KSO_WM_UNIT_DEC_AREA_ID" val="0cc526b1e86149c794d08288b226417d"/>
  <p:tag name="KSO_WM_UNIT_DEFAULT_FONT" val="24;30;2"/>
  <p:tag name="KSO_WM_UNIT_DIAGRAM_ISNUMVISUAL" val="0"/>
  <p:tag name="KSO_WM_UNIT_DIAGRAM_ISREFERUNIT" val="0"/>
  <p:tag name="KSO_WM_UNIT_HIGHLIGHT" val="0"/>
  <p:tag name="KSO_WM_UNIT_ID" val="custom2022472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A LITTLE BREEZE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21"/>
</p:tagLst>
</file>

<file path=ppt/tags/tag113.xml><?xml version="1.0" encoding="utf-8"?>
<p:tagLst xmlns:p="http://schemas.openxmlformats.org/presentationml/2006/main">
  <p:tag name="AS_UNIQUEID" val="1886"/>
  <p:tag name="KSO_WM_ASSEMBLE_CHIP_INDEX" val="72a26d81ae184121bcd6a7349a4b3c1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171378354cda7cf43aea6a7"/>
  <p:tag name="KSO_WM_CHIP_XID" val="6171378354cda7cf43aea6a5"/>
  <p:tag name="KSO_WM_TAG_VERSION" val="1.0"/>
  <p:tag name="KSO_WM_TEMPLATE_ASSEMBLE_GROUPID" val="62e1e9e87ec3138b1bb7a4cf"/>
  <p:tag name="KSO_WM_TEMPLATE_ASSEMBLE_XID" val="63106a81a35593066d006611"/>
  <p:tag name="KSO_WM_TEMPLATE_CATEGORY" val="custom"/>
  <p:tag name="KSO_WM_TEMPLATE_INDEX" val="20224728"/>
  <p:tag name="KSO_WM_UNIT_BLOCK" val="0"/>
  <p:tag name="KSO_WM_UNIT_COMPATIBLE" val="0"/>
  <p:tag name="KSO_WM_UNIT_DEC_AREA_ID" val="95edff94c5f041e6a4be6a67a1c431c7"/>
  <p:tag name="KSO_WM_UNIT_DEFAULT_FONT" val="20;28;2"/>
  <p:tag name="KSO_WM_UNIT_DIAGRAM_ISNUMVISUAL" val="0"/>
  <p:tag name="KSO_WM_UNIT_DIAGRAM_ISREFERUNIT" val="0"/>
  <p:tag name="KSO_WM_UNIT_HIGHLIGHT" val="0"/>
  <p:tag name="KSO_WM_UNIT_ID" val="custom20224728_1*f*1"/>
  <p:tag name="KSO_WM_UNIT_INDEX" val="1"/>
  <p:tag name="KSO_WM_UNIT_LAYERLEVEL" val="1"/>
  <p:tag name="KSO_WM_UNIT_NOCLEAR" val="0"/>
  <p:tag name="KSO_WM_UNIT_PRESET_TEXT" val="演讲人姓名"/>
  <p:tag name="KSO_WM_UNIT_SUBTYPE" val="b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10"/>
</p:tagLst>
</file>

<file path=ppt/tags/tag114.xml><?xml version="1.0" encoding="utf-8"?>
<p:tagLst xmlns:p="http://schemas.openxmlformats.org/presentationml/2006/main">
  <p:tag name="AS_UNIQUEID" val="1887"/>
</p:tagLst>
</file>

<file path=ppt/tags/tag115.xml><?xml version="1.0" encoding="utf-8"?>
<p:tagLst xmlns:p="http://schemas.openxmlformats.org/presentationml/2006/main">
  <p:tag name="AS_UNIQUEID" val="1888"/>
  <p:tag name="KSO_WM_ASSEMBLE_CHIP_INDEX" val="a8d79f4807794f259ea282039926483e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general"/>
  <p:tag name="KSO_WM_TAG_VERSION" val="1.0"/>
  <p:tag name="KSO_WM_TEMPLATE_CATEGORY" val="chip"/>
  <p:tag name="KSO_WM_TEMPLATE_INDEX" val="20224728"/>
  <p:tag name="KSO_WM_UNIT_DEC_AREA_ID" val="172367ef90c14d25b2a7d288f05ebd46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16.xml><?xml version="1.0" encoding="utf-8"?>
<p:tagLst xmlns:p="http://schemas.openxmlformats.org/presentationml/2006/main">
  <p:tag name="AS_UNIQUEID" val="1889"/>
  <p:tag name="KSO_WM_ASSEMBLE_CHIP_INDEX" val="bec32c4f8a194bc8849bf741b929b36c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SLIDE_BACKGROUND_TYPE" val="general"/>
  <p:tag name="KSO_WM_TAG_VERSION" val="1.0"/>
  <p:tag name="KSO_WM_TEMPLATE_CATEGORY" val="chip"/>
  <p:tag name="KSO_WM_TEMPLATE_INDEX" val="20224728"/>
  <p:tag name="KSO_WM_UNIT_DEC_AREA_ID" val="556af3f302404ddf814eb148d190bb82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117.xml><?xml version="1.0" encoding="utf-8"?>
<p:tagLst xmlns:p="http://schemas.openxmlformats.org/presentationml/2006/main">
  <p:tag name="AS_UNIQUEID" val="1890"/>
  <p:tag name="KSO_WM_ASSEMBLE_CHIP_INDEX" val="947a4300e90b440598776759cb15ada8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SLIDE_BACKGROUND_TYPE" val="general"/>
  <p:tag name="KSO_WM_TAG_VERSION" val="1.0"/>
  <p:tag name="KSO_WM_TEMPLATE_CATEGORY" val="chip"/>
  <p:tag name="KSO_WM_TEMPLATE_INDEX" val="20224728"/>
  <p:tag name="KSO_WM_UNIT_DEC_AREA_ID" val="37b6c9259ee2479a99c7fe2e6783fb5e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118.xml><?xml version="1.0" encoding="utf-8"?>
<p:tagLst xmlns:p="http://schemas.openxmlformats.org/presentationml/2006/main">
  <p:tag name="AS_UNIQUEID" val="1891"/>
  <p:tag name="KSO_WM_ASSEMBLE_CHIP_INDEX" val="455d16cc348449fcb312a466cebad9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SLIDE_BACKGROUND_TYPE" val="general"/>
  <p:tag name="KSO_WM_TAG_VERSION" val="1.0"/>
  <p:tag name="KSO_WM_TEMPLATE_CATEGORY" val="chip"/>
  <p:tag name="KSO_WM_TEMPLATE_INDEX" val="20224728"/>
  <p:tag name="KSO_WM_UNIT_DEC_AREA_ID" val="20777f39cef14421b4dde0a72f87952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119.xml><?xml version="1.0" encoding="utf-8"?>
<p:tagLst xmlns:p="http://schemas.openxmlformats.org/presentationml/2006/main">
  <p:tag name="AS_UNIQUEID" val="1892"/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20.xml><?xml version="1.0" encoding="utf-8"?>
<p:tagLst xmlns:p="http://schemas.openxmlformats.org/presentationml/2006/main">
  <p:tag name="AS_UNIQUEID" val="1893"/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21.xml><?xml version="1.0" encoding="utf-8"?>
<p:tagLst xmlns:p="http://schemas.openxmlformats.org/presentationml/2006/main">
  <p:tag name="AS_UNIQUEID" val="1894"/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22.xml><?xml version="1.0" encoding="utf-8"?>
<p:tagLst xmlns:p="http://schemas.openxmlformats.org/presentationml/2006/main">
  <p:tag name="AS_UNIQUEID" val="1895"/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23.xml><?xml version="1.0" encoding="utf-8"?>
<p:tagLst xmlns:p="http://schemas.openxmlformats.org/presentationml/2006/main">
  <p:tag name="AS_UNIQUEID" val="1896"/>
</p:tagLst>
</file>

<file path=ppt/tags/tag124.xml><?xml version="1.0" encoding="utf-8"?>
<p:tagLst xmlns:p="http://schemas.openxmlformats.org/presentationml/2006/main">
  <p:tag name="AS_UNIQUEID" val="1897"/>
  <p:tag name="KSO_WM_ASSEMBLE_CHIP_INDEX" val="9c7fd00965d3408a8aad38331de0a752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frame"/>
  <p:tag name="KSO_WM_TAG_VERSION" val="1.0"/>
  <p:tag name="KSO_WM_TEMPLATE_CATEGORY" val="chip"/>
  <p:tag name="KSO_WM_TEMPLATE_INDEX" val="20224728"/>
  <p:tag name="KSO_WM_UNIT_DEC_AREA_ID" val="ec1a2d05ba984b2ebe2d33e68b00bc52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25.xml><?xml version="1.0" encoding="utf-8"?>
<p:tagLst xmlns:p="http://schemas.openxmlformats.org/presentationml/2006/main">
  <p:tag name="AS_UNIQUEID" val="1898"/>
  <p:tag name="KSO_WM_ASSEMBLE_CHIP_INDEX" val="db766ab55e2f4bd2863c63cf98ed6cdf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SLIDE_BACKGROUND_TYPE" val="frame"/>
  <p:tag name="KSO_WM_TAG_VERSION" val="1.0"/>
  <p:tag name="KSO_WM_TEMPLATE_CATEGORY" val="chip"/>
  <p:tag name="KSO_WM_TEMPLATE_INDEX" val="20224728"/>
  <p:tag name="KSO_WM_UNIT_DEC_AREA_ID" val="3b3e0d78dfef441f840a877d4a9b11d5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126.xml><?xml version="1.0" encoding="utf-8"?>
<p:tagLst xmlns:p="http://schemas.openxmlformats.org/presentationml/2006/main">
  <p:tag name="AS_UNIQUEID" val="1899"/>
  <p:tag name="KSO_WM_ASSEMBLE_CHIP_INDEX" val="6b96eaba0e7940b48e5abc1340d8e349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SLIDE_BACKGROUND_TYPE" val="frame"/>
  <p:tag name="KSO_WM_TAG_VERSION" val="1.0"/>
  <p:tag name="KSO_WM_TEMPLATE_CATEGORY" val="chip"/>
  <p:tag name="KSO_WM_TEMPLATE_INDEX" val="20224728"/>
  <p:tag name="KSO_WM_UNIT_DEC_AREA_ID" val="7ac0db7f562c4691b2709826ae183d44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127.xml><?xml version="1.0" encoding="utf-8"?>
<p:tagLst xmlns:p="http://schemas.openxmlformats.org/presentationml/2006/main">
  <p:tag name="AS_UNIQUEID" val="1900"/>
  <p:tag name="KSO_WM_ASSEMBLE_CHIP_INDEX" val="e454151f02cc4144b8ce611cf3b90a64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SLIDE_BACKGROUND_TYPE" val="frame"/>
  <p:tag name="KSO_WM_TAG_VERSION" val="1.0"/>
  <p:tag name="KSO_WM_TEMPLATE_CATEGORY" val="chip"/>
  <p:tag name="KSO_WM_TEMPLATE_INDEX" val="20224728"/>
  <p:tag name="KSO_WM_UNIT_DEC_AREA_ID" val="23939f59218144249979d3ca265430db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128.xml><?xml version="1.0" encoding="utf-8"?>
<p:tagLst xmlns:p="http://schemas.openxmlformats.org/presentationml/2006/main">
  <p:tag name="AS_UNIQUEID" val="1901"/>
  <p:tag name="KSO_WM_BEAUTIFY_FLAG" val="#wm#"/>
  <p:tag name="KSO_WM_CHIP_GROUPID" val="6197586172aa72a6a81bd1ea"/>
  <p:tag name="KSO_WM_CHIP_XID" val="620f42f823e2a5f56cafdfc7"/>
  <p:tag name="KSO_WM_SLIDE_BACKGROUND_TYPE" val="frame"/>
  <p:tag name="KSO_WM_SLIDE_BK_DARK_LIGHT" val="2"/>
  <p:tag name="KSO_WM_TAG_VERSION" val="1.0"/>
  <p:tag name="KSO_WM_TEMPLATE_CATEGORY" val="bg"/>
  <p:tag name="KSO_WM_TEMPLATE_INDEX" val="2022101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010_2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9.xml><?xml version="1.0" encoding="utf-8"?>
<p:tagLst xmlns:p="http://schemas.openxmlformats.org/presentationml/2006/main">
  <p:tag name="AS_UNIQUEID" val="1902"/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30.xml><?xml version="1.0" encoding="utf-8"?>
<p:tagLst xmlns:p="http://schemas.openxmlformats.org/presentationml/2006/main">
  <p:tag name="AS_UNIQUEID" val="1903"/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31.xml><?xml version="1.0" encoding="utf-8"?>
<p:tagLst xmlns:p="http://schemas.openxmlformats.org/presentationml/2006/main">
  <p:tag name="AS_UNIQUEID" val="1904"/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32.xml><?xml version="1.0" encoding="utf-8"?>
<p:tagLst xmlns:p="http://schemas.openxmlformats.org/presentationml/2006/main">
  <p:tag name="AS_UNIQUEID" val="1905"/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33.xml><?xml version="1.0" encoding="utf-8"?>
<p:tagLst xmlns:p="http://schemas.openxmlformats.org/presentationml/2006/main">
  <p:tag name="AS_UNIQUEID" val="1906"/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34.xml><?xml version="1.0" encoding="utf-8"?>
<p:tagLst xmlns:p="http://schemas.openxmlformats.org/presentationml/2006/main">
  <p:tag name="AS_UNIQUEID" val="1907"/>
</p:tagLst>
</file>

<file path=ppt/tags/tag135.xml><?xml version="1.0" encoding="utf-8"?>
<p:tagLst xmlns:p="http://schemas.openxmlformats.org/presentationml/2006/main">
  <p:tag name="AS_UNIQUEID" val="1908"/>
  <p:tag name="KSO_WM_ASSEMBLE_CHIP_INDEX" val="4fff1e94380d42f39a81ef626ec835b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leftRight"/>
  <p:tag name="KSO_WM_TAG_VERSION" val="1.0"/>
  <p:tag name="KSO_WM_TEMPLATE_CATEGORY" val="chip"/>
  <p:tag name="KSO_WM_TEMPLATE_INDEX" val="20224728"/>
  <p:tag name="KSO_WM_UNIT_DEC_AREA_ID" val="5d6d5ee5fa8249aaa040e8692d4c61dd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36.xml><?xml version="1.0" encoding="utf-8"?>
<p:tagLst xmlns:p="http://schemas.openxmlformats.org/presentationml/2006/main">
  <p:tag name="AS_UNIQUEID" val="1909"/>
  <p:tag name="KSO_WM_ASSEMBLE_CHIP_INDEX" val="de3e7434b8014b729014e1b32f49b9f6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SLIDE_BACKGROUND_TYPE" val="leftRight"/>
  <p:tag name="KSO_WM_TAG_VERSION" val="1.0"/>
  <p:tag name="KSO_WM_TEMPLATE_CATEGORY" val="chip"/>
  <p:tag name="KSO_WM_TEMPLATE_INDEX" val="20224728"/>
  <p:tag name="KSO_WM_UNIT_DEC_AREA_ID" val="893542b861064aa3a17d9e5cb888412d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137.xml><?xml version="1.0" encoding="utf-8"?>
<p:tagLst xmlns:p="http://schemas.openxmlformats.org/presentationml/2006/main">
  <p:tag name="AS_UNIQUEID" val="1910"/>
  <p:tag name="KSO_WM_BEAUTIFY_FLAG" val="#wm#"/>
  <p:tag name="KSO_WM_CHIP_GROUPID" val="6197586172aa72a6a81bd1ea"/>
  <p:tag name="KSO_WM_CHIP_XID" val="620f42f823e2a5f56cafdfc8"/>
  <p:tag name="KSO_WM_SLIDE_BACKGROUND_TYPE" val="leftRight"/>
  <p:tag name="KSO_WM_SLIDE_BK_DARK_LIGHT" val="2"/>
  <p:tag name="KSO_WM_TAG_VERSION" val="1.0"/>
  <p:tag name="KSO_WM_TEMPLATE_CATEGORY" val="bg"/>
  <p:tag name="KSO_WM_TEMPLATE_INDEX" val="2022101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010_3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p="http://schemas.openxmlformats.org/presentationml/2006/main">
  <p:tag name="AS_UNIQUEID" val="1911"/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39.xml><?xml version="1.0" encoding="utf-8"?>
<p:tagLst xmlns:p="http://schemas.openxmlformats.org/presentationml/2006/main">
  <p:tag name="AS_UNIQUEID" val="1912"/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40.xml><?xml version="1.0" encoding="utf-8"?>
<p:tagLst xmlns:p="http://schemas.openxmlformats.org/presentationml/2006/main">
  <p:tag name="AS_UNIQUEID" val="1913"/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41.xml><?xml version="1.0" encoding="utf-8"?>
<p:tagLst xmlns:p="http://schemas.openxmlformats.org/presentationml/2006/main">
  <p:tag name="AS_UNIQUEID" val="1914"/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42.xml><?xml version="1.0" encoding="utf-8"?>
<p:tagLst xmlns:p="http://schemas.openxmlformats.org/presentationml/2006/main">
  <p:tag name="AS_UNIQUEID" val="1915"/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43.xml><?xml version="1.0" encoding="utf-8"?>
<p:tagLst xmlns:p="http://schemas.openxmlformats.org/presentationml/2006/main">
  <p:tag name="AS_UNIQUEID" val="1916"/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44.xml><?xml version="1.0" encoding="utf-8"?>
<p:tagLst xmlns:p="http://schemas.openxmlformats.org/presentationml/2006/main">
  <p:tag name="AS_UNIQUEID" val="1917"/>
</p:tagLst>
</file>

<file path=ppt/tags/tag145.xml><?xml version="1.0" encoding="utf-8"?>
<p:tagLst xmlns:p="http://schemas.openxmlformats.org/presentationml/2006/main">
  <p:tag name="AS_UNIQUEID" val="1918"/>
  <p:tag name="KSO_WM_ASSEMBLE_CHIP_INDEX" val="d76b3438e48e4019a966d2d67f8affd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topBottom"/>
  <p:tag name="KSO_WM_TAG_VERSION" val="1.0"/>
  <p:tag name="KSO_WM_TEMPLATE_CATEGORY" val="chip"/>
  <p:tag name="KSO_WM_TEMPLATE_INDEX" val="20224728"/>
  <p:tag name="KSO_WM_UNIT_DEC_AREA_ID" val="4be115e1cae945589101edeaf8b7110d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46.xml><?xml version="1.0" encoding="utf-8"?>
<p:tagLst xmlns:p="http://schemas.openxmlformats.org/presentationml/2006/main">
  <p:tag name="AS_UNIQUEID" val="1919"/>
  <p:tag name="KSO_WM_BEAUTIFY_FLAG" val="#wm#"/>
  <p:tag name="KSO_WM_CHIP_GROUPID" val="6197586172aa72a6a81bd1ea"/>
  <p:tag name="KSO_WM_CHIP_XID" val="620f42f823e2a5f56cafdfc9"/>
  <p:tag name="KSO_WM_SLIDE_BACKGROUND_TYPE" val="topBottom"/>
  <p:tag name="KSO_WM_SLIDE_BK_DARK_LIGHT" val="2"/>
  <p:tag name="KSO_WM_TAG_VERSION" val="1.0"/>
  <p:tag name="KSO_WM_TEMPLATE_CATEGORY" val="bg"/>
  <p:tag name="KSO_WM_TEMPLATE_INDEX" val="2022101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010_4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7.xml><?xml version="1.0" encoding="utf-8"?>
<p:tagLst xmlns:p="http://schemas.openxmlformats.org/presentationml/2006/main">
  <p:tag name="AS_UNIQUEID" val="1920"/>
  <p:tag name="KSO_WM_ASSEMBLE_CHIP_INDEX" val="5afce5a409d741569b02c5a1beab42a6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SLIDE_BACKGROUND_TYPE" val="topBottom"/>
  <p:tag name="KSO_WM_TAG_VERSION" val="1.0"/>
  <p:tag name="KSO_WM_TEMPLATE_CATEGORY" val="chip"/>
  <p:tag name="KSO_WM_TEMPLATE_INDEX" val="20224728"/>
  <p:tag name="KSO_WM_UNIT_DEC_AREA_ID" val="59dcbe24c975402eaebda50d58c37717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148.xml><?xml version="1.0" encoding="utf-8"?>
<p:tagLst xmlns:p="http://schemas.openxmlformats.org/presentationml/2006/main">
  <p:tag name="AS_UNIQUEID" val="1921"/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49.xml><?xml version="1.0" encoding="utf-8"?>
<p:tagLst xmlns:p="http://schemas.openxmlformats.org/presentationml/2006/main">
  <p:tag name="AS_UNIQUEID" val="1922"/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50.xml><?xml version="1.0" encoding="utf-8"?>
<p:tagLst xmlns:p="http://schemas.openxmlformats.org/presentationml/2006/main">
  <p:tag name="AS_UNIQUEID" val="1923"/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51.xml><?xml version="1.0" encoding="utf-8"?>
<p:tagLst xmlns:p="http://schemas.openxmlformats.org/presentationml/2006/main">
  <p:tag name="AS_UNIQUEID" val="1924"/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52.xml><?xml version="1.0" encoding="utf-8"?>
<p:tagLst xmlns:p="http://schemas.openxmlformats.org/presentationml/2006/main">
  <p:tag name="AS_UNIQUEID" val="1925"/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53.xml><?xml version="1.0" encoding="utf-8"?>
<p:tagLst xmlns:p="http://schemas.openxmlformats.org/presentationml/2006/main">
  <p:tag name="AS_UNIQUEID" val="1926"/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54.xml><?xml version="1.0" encoding="utf-8"?>
<p:tagLst xmlns:p="http://schemas.openxmlformats.org/presentationml/2006/main">
  <p:tag name="AS_UNIQUEID" val="1927"/>
</p:tagLst>
</file>

<file path=ppt/tags/tag155.xml><?xml version="1.0" encoding="utf-8"?>
<p:tagLst xmlns:p="http://schemas.openxmlformats.org/presentationml/2006/main">
  <p:tag name="AS_UNIQUEID" val="1928"/>
  <p:tag name="KSO_WM_ASSEMBLE_CHIP_INDEX" val="6df1b41763474e7d88c2dd90f1e56df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bottomTop"/>
  <p:tag name="KSO_WM_TAG_VERSION" val="1.0"/>
  <p:tag name="KSO_WM_TEMPLATE_CATEGORY" val="chip"/>
  <p:tag name="KSO_WM_TEMPLATE_INDEX" val="20224728"/>
  <p:tag name="KSO_WM_UNIT_DEC_AREA_ID" val="40e7f99f58324b37bec4c60a0a0c3fe4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56.xml><?xml version="1.0" encoding="utf-8"?>
<p:tagLst xmlns:p="http://schemas.openxmlformats.org/presentationml/2006/main">
  <p:tag name="AS_UNIQUEID" val="1929"/>
  <p:tag name="KSO_WM_ASSEMBLE_CHIP_INDEX" val="b378b67b777c4487b705e851d4e5b125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SLIDE_BACKGROUND_TYPE" val="bottomTop"/>
  <p:tag name="KSO_WM_TAG_VERSION" val="1.0"/>
  <p:tag name="KSO_WM_TEMPLATE_CATEGORY" val="chip"/>
  <p:tag name="KSO_WM_TEMPLATE_INDEX" val="20224728"/>
  <p:tag name="KSO_WM_UNIT_DEC_AREA_ID" val="9f4e15bdb5314069964bacf41b5bc825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157.xml><?xml version="1.0" encoding="utf-8"?>
<p:tagLst xmlns:p="http://schemas.openxmlformats.org/presentationml/2006/main">
  <p:tag name="AS_UNIQUEID" val="1930"/>
  <p:tag name="KSO_WM_BEAUTIFY_FLAG" val="#wm#"/>
  <p:tag name="KSO_WM_CHIP_GROUPID" val="6197586172aa72a6a81bd1ea"/>
  <p:tag name="KSO_WM_CHIP_XID" val="620f42f823e2a5f56cafdfca"/>
  <p:tag name="KSO_WM_SLIDE_BACKGROUND_TYPE" val="bottomTop"/>
  <p:tag name="KSO_WM_SLIDE_BK_DARK_LIGHT" val="2"/>
  <p:tag name="KSO_WM_TAG_VERSION" val="1.0"/>
  <p:tag name="KSO_WM_TEMPLATE_CATEGORY" val="bg"/>
  <p:tag name="KSO_WM_TEMPLATE_INDEX" val="2022101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010_5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8.xml><?xml version="1.0" encoding="utf-8"?>
<p:tagLst xmlns:p="http://schemas.openxmlformats.org/presentationml/2006/main">
  <p:tag name="AS_UNIQUEID" val="1931"/>
  <p:tag name="KSO_WM_ASSEMBLE_CHIP_INDEX" val="e333dc157f7e4e089af9a0f5d3bee791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SLIDE_BACKGROUND_TYPE" val="bottomTop"/>
  <p:tag name="KSO_WM_TAG_VERSION" val="1.0"/>
  <p:tag name="KSO_WM_TEMPLATE_CATEGORY" val="chip"/>
  <p:tag name="KSO_WM_TEMPLATE_INDEX" val="20224728"/>
  <p:tag name="KSO_WM_UNIT_DEC_AREA_ID" val="e0f7b9807a014c7f852fedda26783b84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159.xml><?xml version="1.0" encoding="utf-8"?>
<p:tagLst xmlns:p="http://schemas.openxmlformats.org/presentationml/2006/main">
  <p:tag name="AS_UNIQUEID" val="1932"/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60.xml><?xml version="1.0" encoding="utf-8"?>
<p:tagLst xmlns:p="http://schemas.openxmlformats.org/presentationml/2006/main">
  <p:tag name="AS_UNIQUEID" val="1933"/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61.xml><?xml version="1.0" encoding="utf-8"?>
<p:tagLst xmlns:p="http://schemas.openxmlformats.org/presentationml/2006/main">
  <p:tag name="AS_UNIQUEID" val="1934"/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62.xml><?xml version="1.0" encoding="utf-8"?>
<p:tagLst xmlns:p="http://schemas.openxmlformats.org/presentationml/2006/main">
  <p:tag name="AS_UNIQUEID" val="1935"/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63.xml><?xml version="1.0" encoding="utf-8"?>
<p:tagLst xmlns:p="http://schemas.openxmlformats.org/presentationml/2006/main">
  <p:tag name="AS_UNIQUEID" val="1936"/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64.xml><?xml version="1.0" encoding="utf-8"?>
<p:tagLst xmlns:p="http://schemas.openxmlformats.org/presentationml/2006/main">
  <p:tag name="AS_UNIQUEID" val="1937"/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65.xml><?xml version="1.0" encoding="utf-8"?>
<p:tagLst xmlns:p="http://schemas.openxmlformats.org/presentationml/2006/main">
  <p:tag name="AS_UNIQUEID" val="1938"/>
</p:tagLst>
</file>

<file path=ppt/tags/tag166.xml><?xml version="1.0" encoding="utf-8"?>
<p:tagLst xmlns:p="http://schemas.openxmlformats.org/presentationml/2006/main">
  <p:tag name="AS_UNIQUEID" val="1939"/>
  <p:tag name="KSO_WM_ASSEMBLE_CHIP_INDEX" val="9ffcbb007da14041bc037a30d566f64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navigation"/>
  <p:tag name="KSO_WM_TAG_VERSION" val="1.0"/>
  <p:tag name="KSO_WM_TEMPLATE_CATEGORY" val="chip"/>
  <p:tag name="KSO_WM_TEMPLATE_INDEX" val="20224728"/>
  <p:tag name="KSO_WM_UNIT_DEC_AREA_ID" val="29699921d62a4685bd9b8f8ca6e8dd59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67.xml><?xml version="1.0" encoding="utf-8"?>
<p:tagLst xmlns:p="http://schemas.openxmlformats.org/presentationml/2006/main">
  <p:tag name="AS_UNIQUEID" val="1940"/>
  <p:tag name="KSO_WM_BEAUTIFY_FLAG" val="#wm#"/>
  <p:tag name="KSO_WM_CHIP_GROUPID" val="6197586172aa72a6a81bd1ea"/>
  <p:tag name="KSO_WM_CHIP_XID" val="620f42f823e2a5f56cafdfcb"/>
  <p:tag name="KSO_WM_SLIDE_BACKGROUND_TYPE" val="navigation"/>
  <p:tag name="KSO_WM_SLIDE_BK_DARK_LIGHT" val="2"/>
  <p:tag name="KSO_WM_TAG_VERSION" val="1.0"/>
  <p:tag name="KSO_WM_TEMPLATE_CATEGORY" val="bg"/>
  <p:tag name="KSO_WM_TEMPLATE_INDEX" val="2022101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010_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8.xml><?xml version="1.0" encoding="utf-8"?>
<p:tagLst xmlns:p="http://schemas.openxmlformats.org/presentationml/2006/main">
  <p:tag name="AS_UNIQUEID" val="1941"/>
  <p:tag name="KSO_WM_ASSEMBLE_CHIP_INDEX" val="ded6b1eb12ca416ca787644f65ffd552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SLIDE_BACKGROUND_TYPE" val="navigation"/>
  <p:tag name="KSO_WM_TAG_VERSION" val="1.0"/>
  <p:tag name="KSO_WM_TEMPLATE_CATEGORY" val="chip"/>
  <p:tag name="KSO_WM_TEMPLATE_INDEX" val="20224728"/>
  <p:tag name="KSO_WM_UNIT_DEC_AREA_ID" val="5561ec24d28d4309b8c6648dde6bf300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169.xml><?xml version="1.0" encoding="utf-8"?>
<p:tagLst xmlns:p="http://schemas.openxmlformats.org/presentationml/2006/main">
  <p:tag name="AS_UNIQUEID" val="1942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0.xml><?xml version="1.0" encoding="utf-8"?>
<p:tagLst xmlns:p="http://schemas.openxmlformats.org/presentationml/2006/main">
  <p:tag name="AS_UNIQUEID" val="1943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1.xml><?xml version="1.0" encoding="utf-8"?>
<p:tagLst xmlns:p="http://schemas.openxmlformats.org/presentationml/2006/main">
  <p:tag name="AS_UNIQUEID" val="1944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2.xml><?xml version="1.0" encoding="utf-8"?>
<p:tagLst xmlns:p="http://schemas.openxmlformats.org/presentationml/2006/main">
  <p:tag name="AS_UNIQUEID" val="1945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3.xml><?xml version="1.0" encoding="utf-8"?>
<p:tagLst xmlns:p="http://schemas.openxmlformats.org/presentationml/2006/main">
  <p:tag name="AS_UNIQUEID" val="1946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4.xml><?xml version="1.0" encoding="utf-8"?>
<p:tagLst xmlns:p="http://schemas.openxmlformats.org/presentationml/2006/main">
  <p:tag name="AS_UNIQUEID" val="1947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5.xml><?xml version="1.0" encoding="utf-8"?>
<p:tagLst xmlns:p="http://schemas.openxmlformats.org/presentationml/2006/main">
  <p:tag name="AS_UNIQUEID" val="1948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6.xml><?xml version="1.0" encoding="utf-8"?>
<p:tagLst xmlns:p="http://schemas.openxmlformats.org/presentationml/2006/main">
  <p:tag name="AS_UNIQUEID" val="1949"/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77.xml><?xml version="1.0" encoding="utf-8"?>
<p:tagLst xmlns:p="http://schemas.openxmlformats.org/presentationml/2006/main">
  <p:tag name="AS_UNIQUEID" val="1950"/>
</p:tagLst>
</file>

<file path=ppt/tags/tag178.xml><?xml version="1.0" encoding="utf-8"?>
<p:tagLst xmlns:p="http://schemas.openxmlformats.org/presentationml/2006/main">
  <p:tag name="AS_UNIQUEID" val="1951"/>
  <p:tag name="KSO_WM_ASSEMBLE_CHIP_INDEX" val="614955763f9344fd9589d49d821dd91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1e9e87ec3138b1bb7a4cf"/>
  <p:tag name="KSO_WM_CHIP_XID" val="62e1e9fc7ec3138b1bb7ab6b"/>
  <p:tag name="KSO_WM_SLIDE_BACKGROUND_TYPE" val="belt"/>
  <p:tag name="KSO_WM_TAG_VERSION" val="1.0"/>
  <p:tag name="KSO_WM_TEMPLATE_CATEGORY" val="chip"/>
  <p:tag name="KSO_WM_TEMPLATE_INDEX" val="20224728"/>
  <p:tag name="KSO_WM_UNIT_DEC_AREA_ID" val="3dabd8a03eb3400d9e48b72d5377ed60"/>
  <p:tag name="KSO_WM_UNIT_DEC_CHANGEPICRESERVED" val="1"/>
  <p:tag name="KSO_WM_UNIT_DEC_SUPPORTCHANGEPIC" val="0"/>
  <p:tag name="KSO_WM_UNIT_ID" val="chip20224728_21*i*1"/>
  <p:tag name="KSO_WM_UNIT_INDEX" val="1"/>
  <p:tag name="KSO_WM_UNIT_SUBTYPE" val="v"/>
  <p:tag name="KSO_WM_UNIT_TYPE" val="i"/>
</p:tagLst>
</file>

<file path=ppt/tags/tag179.xml><?xml version="1.0" encoding="utf-8"?>
<p:tagLst xmlns:p="http://schemas.openxmlformats.org/presentationml/2006/main">
  <p:tag name="AS_UNIQUEID" val="1952"/>
  <p:tag name="KSO_WM_ASSEMBLE_CHIP_INDEX" val="4586b47ff5094d33969c9bdb42999c54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1e9e87ec3138b1bb7a4cf"/>
  <p:tag name="KSO_WM_CHIP_XID" val="62e1e9fc7ec3138b1bb7ab3c"/>
  <p:tag name="KSO_WM_SLIDE_BACKGROUND_TYPE" val="belt"/>
  <p:tag name="KSO_WM_TAG_VERSION" val="1.0"/>
  <p:tag name="KSO_WM_TEMPLATE_CATEGORY" val="chip"/>
  <p:tag name="KSO_WM_TEMPLATE_INDEX" val="20224728"/>
  <p:tag name="KSO_WM_UNIT_DEC_AREA_ID" val="f0a40292f16c4180900037a666432e1f"/>
  <p:tag name="KSO_WM_UNIT_DEC_CHANGEPICRESERVED" val="1"/>
  <p:tag name="KSO_WM_UNIT_DEC_SUPPORTCHANGEPIC" val="0"/>
  <p:tag name="KSO_WM_UNIT_ID" val="chip20224728_24*i*1"/>
  <p:tag name="KSO_WM_UNIT_INDEX" val="1"/>
  <p:tag name="KSO_WM_UNIT_SUBTYPE" val="t"/>
  <p:tag name="KSO_WM_UNIT_TYPE" val="i"/>
</p:tagLst>
</file>

<file path=ppt/tags/tag180.xml><?xml version="1.0" encoding="utf-8"?>
<p:tagLst xmlns:p="http://schemas.openxmlformats.org/presentationml/2006/main">
  <p:tag name="AS_UNIQUEID" val="1953"/>
  <p:tag name="KSO_WM_ASSEMBLE_CHIP_INDEX" val="f842f28712bc44e9932f8999d577f50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1e9e87ec3138b1bb7a4cf"/>
  <p:tag name="KSO_WM_CHIP_XID" val="62e1e9fc7ec3138b1bb7ab0f"/>
  <p:tag name="KSO_WM_SLIDE_BACKGROUND_TYPE" val="belt"/>
  <p:tag name="KSO_WM_TAG_VERSION" val="1.0"/>
  <p:tag name="KSO_WM_TEMPLATE_CATEGORY" val="chip"/>
  <p:tag name="KSO_WM_TEMPLATE_INDEX" val="20224728"/>
  <p:tag name="KSO_WM_UNIT_DEC_AREA_ID" val="5403a62c3de6455da92537fb85206667"/>
  <p:tag name="KSO_WM_UNIT_DEC_CHANGEPICRESERVED" val="1"/>
  <p:tag name="KSO_WM_UNIT_DEC_SUPPORTCHANGEPIC" val="0"/>
  <p:tag name="KSO_WM_UNIT_ID" val="chip20224728_22*i*1"/>
  <p:tag name="KSO_WM_UNIT_INDEX" val="1"/>
  <p:tag name="KSO_WM_UNIT_SUBTYPE" val="t"/>
  <p:tag name="KSO_WM_UNIT_TYPE" val="i"/>
</p:tagLst>
</file>

<file path=ppt/tags/tag181.xml><?xml version="1.0" encoding="utf-8"?>
<p:tagLst xmlns:p="http://schemas.openxmlformats.org/presentationml/2006/main">
  <p:tag name="AS_UNIQUEID" val="1954"/>
  <p:tag name="KSO_WM_ASSEMBLE_CHIP_INDEX" val="ada92bc56075482ab47b013db8a26c14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1e9e87ec3138b1bb7a4cf"/>
  <p:tag name="KSO_WM_CHIP_XID" val="62e1e9fc7ec3138b1bb7ab2e"/>
  <p:tag name="KSO_WM_SLIDE_BACKGROUND_TYPE" val="belt"/>
  <p:tag name="KSO_WM_TAG_VERSION" val="1.0"/>
  <p:tag name="KSO_WM_TEMPLATE_CATEGORY" val="chip"/>
  <p:tag name="KSO_WM_TEMPLATE_INDEX" val="20224728"/>
  <p:tag name="KSO_WM_UNIT_DEC_AREA_ID" val="7ef6df781e584a35a8d468f37c8d6652"/>
  <p:tag name="KSO_WM_UNIT_DEC_CHANGEPICRESERVED" val="1"/>
  <p:tag name="KSO_WM_UNIT_DEC_SUPPORTCHANGEPIC" val="0"/>
  <p:tag name="KSO_WM_UNIT_ID" val="chip20224728_23*i*1"/>
  <p:tag name="KSO_WM_UNIT_INDEX" val="1"/>
  <p:tag name="KSO_WM_UNIT_SUBTYPE" val="t"/>
  <p:tag name="KSO_WM_UNIT_TYPE" val="i"/>
</p:tagLst>
</file>

<file path=ppt/tags/tag182.xml><?xml version="1.0" encoding="utf-8"?>
<p:tagLst xmlns:p="http://schemas.openxmlformats.org/presentationml/2006/main">
  <p:tag name="AS_UNIQUEID" val="1955"/>
  <p:tag name="KSO_WM_BEAUTIFY_FLAG" val="#wm#"/>
  <p:tag name="KSO_WM_CHIP_GROUPID" val="6197586172aa72a6a81bd1ea"/>
  <p:tag name="KSO_WM_CHIP_XID" val="620f42f823e2a5f56cafdfcc"/>
  <p:tag name="KSO_WM_SLIDE_BACKGROUND_TYPE" val="belt"/>
  <p:tag name="KSO_WM_SLIDE_BK_DARK_LIGHT" val="2"/>
  <p:tag name="KSO_WM_TAG_VERSION" val="1.0"/>
  <p:tag name="KSO_WM_TEMPLATE_CATEGORY" val="bg"/>
  <p:tag name="KSO_WM_TEMPLATE_INDEX" val="20221010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010_7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3.xml><?xml version="1.0" encoding="utf-8"?>
<p:tagLst xmlns:p="http://schemas.openxmlformats.org/presentationml/2006/main">
  <p:tag name="AS_UNIQUEID" val="1956"/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84.xml><?xml version="1.0" encoding="utf-8"?>
<p:tagLst xmlns:p="http://schemas.openxmlformats.org/presentationml/2006/main">
  <p:tag name="AS_UNIQUEID" val="1957"/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85.xml><?xml version="1.0" encoding="utf-8"?>
<p:tagLst xmlns:p="http://schemas.openxmlformats.org/presentationml/2006/main">
  <p:tag name="AS_UNIQUEID" val="1958"/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86.xml><?xml version="1.0" encoding="utf-8"?>
<p:tagLst xmlns:p="http://schemas.openxmlformats.org/presentationml/2006/main">
  <p:tag name="AS_UNIQUEID" val="1959"/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87.xml><?xml version="1.0" encoding="utf-8"?>
<p:tagLst xmlns:p="http://schemas.openxmlformats.org/presentationml/2006/main">
  <p:tag name="AS_UNIQUEID" val="1960"/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88.xml><?xml version="1.0" encoding="utf-8"?>
<p:tagLst xmlns:p="http://schemas.openxmlformats.org/presentationml/2006/main">
  <p:tag name="AS_UNIQUEID" val="1961"/>
</p:tagLst>
</file>

<file path=ppt/tags/tag189.xml><?xml version="1.0" encoding="utf-8"?>
<p:tagLst xmlns:p="http://schemas.openxmlformats.org/presentationml/2006/main">
  <p:tag name="AS_UNIQUEID" val="1962"/>
  <p:tag name="KSO_WM_TEMPLATE_CATEGORY" val="custom"/>
  <p:tag name="KSO_WM_TEMPLATE_INDEX" val="20224728"/>
  <p:tag name="KSO_WM_UNIT_TEXT_FILL_FORE_SCHEMECOLOR_INDEX" val="13"/>
  <p:tag name="KSO_WM_UNIT_TEXT_FILL_FORE_SCHEMECOLOR_INDEX_BRIGHTNESS" val="0"/>
  <p:tag name="KSO_WM_UNIT_TEXT_FILL_TYPE" val="1"/>
</p:tagLst>
</file>

<file path=ppt/tags/tag190.xml><?xml version="1.0" encoding="utf-8"?>
<p:tagLst xmlns:p="http://schemas.openxmlformats.org/presentationml/2006/main">
  <p:tag name="AS_UNIQUEID" val="1963"/>
  <p:tag name="KSO_WM_TEMPLATE_CATEGORY" val="custom"/>
  <p:tag name="KSO_WM_TEMPLATE_INDEX" val="20224728"/>
  <p:tag name="KSO_WM_UNIT_TEXT_FILL_FORE_SCHEMECOLOR_INDEX" val="13"/>
  <p:tag name="KSO_WM_UNIT_TEXT_FILL_FORE_SCHEMECOLOR_INDEX_BRIGHTNESS" val="0"/>
  <p:tag name="KSO_WM_UNIT_TEXT_FILL_TYPE" val="1"/>
</p:tagLst>
</file>

<file path=ppt/tags/tag191.xml><?xml version="1.0" encoding="utf-8"?>
<p:tagLst xmlns:p="http://schemas.openxmlformats.org/presentationml/2006/main">
  <p:tag name="AS_UNIQUEID" val="1964"/>
  <p:tag name="KSO_WM_UNIT_TEXT_FILL_FORE_SCHEMECOLOR_INDEX" val="13"/>
  <p:tag name="KSO_WM_UNIT_TEXT_FILL_FORE_SCHEMECOLOR_INDEX_BRIGHTNESS" val="0"/>
  <p:tag name="KSO_WM_UNIT_TEXT_FILL_TYPE" val="1"/>
</p:tagLst>
</file>

<file path=ppt/tags/tag192.xml><?xml version="1.0" encoding="utf-8"?>
<p:tagLst xmlns:p="http://schemas.openxmlformats.org/presentationml/2006/main">
  <p:tag name="AS_UNIQUEID" val="1965"/>
  <p:tag name="KSO_WM_UNIT_TEXT_FILL_FORE_SCHEMECOLOR_INDEX" val="13"/>
  <p:tag name="KSO_WM_UNIT_TEXT_FILL_FORE_SCHEMECOLOR_INDEX_BRIGHTNESS" val="0"/>
  <p:tag name="KSO_WM_UNIT_TEXT_FILL_TYPE" val="1"/>
</p:tagLst>
</file>

<file path=ppt/tags/tag193.xml><?xml version="1.0" encoding="utf-8"?>
<p:tagLst xmlns:p="http://schemas.openxmlformats.org/presentationml/2006/main">
  <p:tag name="AS_UNIQUEID" val="1966"/>
  <p:tag name="KSO_WM_UNIT_TEXT_FILL_FORE_SCHEMECOLOR_INDEX" val="13"/>
  <p:tag name="KSO_WM_UNIT_TEXT_FILL_FORE_SCHEMECOLOR_INDEX_BRIGHTNESS" val="0"/>
  <p:tag name="KSO_WM_UNIT_TEXT_FILL_TYPE" val="1"/>
</p:tagLst>
</file>

<file path=ppt/tags/tag194.xml><?xml version="1.0" encoding="utf-8"?>
<p:tagLst xmlns:p="http://schemas.openxmlformats.org/presentationml/2006/main">
  <p:tag name="AS_UNIQUEID" val="1967"/>
  <p:tag name="KSO_WM_BEAUTIFY_FLAG" val="#wm#"/>
  <p:tag name="KSO_WM_CHIP_COLORING" val="1"/>
  <p:tag name="KSO_WM_TAG_VERSION" val="1.0"/>
  <p:tag name="KSO_WM_TEMPLATE_CATEGORY" val="custom"/>
  <p:tag name="KSO_WM_TEMPLATE_INDEX" val="20224728"/>
</p:tagLst>
</file>

<file path=ppt/tags/tag195.xml><?xml version="1.0" encoding="utf-8"?>
<p:tagLst xmlns:p="http://schemas.openxmlformats.org/presentationml/2006/main">
  <p:tag name="AS_UNIQUEID" val="1968"/>
</p:tagLst>
</file>

<file path=ppt/tags/tag196.xml><?xml version="1.0" encoding="utf-8"?>
<p:tagLst xmlns:p="http://schemas.openxmlformats.org/presentationml/2006/main">
  <p:tag name="AS_UNIQUEID" val="1969"/>
</p:tagLst>
</file>

<file path=ppt/tags/tag197.xml><?xml version="1.0" encoding="utf-8"?>
<p:tagLst xmlns:p="http://schemas.openxmlformats.org/presentationml/2006/main">
  <p:tag name="AS_UNIQUEID" val="1970"/>
</p:tagLst>
</file>

<file path=ppt/tags/tag198.xml><?xml version="1.0" encoding="utf-8"?>
<p:tagLst xmlns:p="http://schemas.openxmlformats.org/presentationml/2006/main">
  <p:tag name="AS_UNIQUEID" val="1971"/>
</p:tagLst>
</file>

<file path=ppt/tags/tag199.xml><?xml version="1.0" encoding="utf-8"?>
<p:tagLst xmlns:p="http://schemas.openxmlformats.org/presentationml/2006/main">
  <p:tag name="AS_UNIQUEID" val="1972"/>
</p:tagLst>
</file>

<file path=ppt/tags/tag200.xml><?xml version="1.0" encoding="utf-8"?>
<p:tagLst xmlns:p="http://schemas.openxmlformats.org/presentationml/2006/main">
  <p:tag name="AS_UNIQUEID" val="1973"/>
</p:tagLst>
</file>

<file path=ppt/tags/tag201.xml><?xml version="1.0" encoding="utf-8"?>
<p:tagLst xmlns:p="http://schemas.openxmlformats.org/presentationml/2006/main">
  <p:tag name="AS_UNIQUEID" val="1974"/>
</p:tagLst>
</file>

<file path=ppt/tags/tag202.xml><?xml version="1.0" encoding="utf-8"?>
<p:tagLst xmlns:p="http://schemas.openxmlformats.org/presentationml/2006/main">
  <p:tag name="AS_UNIQUEID" val="1975"/>
</p:tagLst>
</file>

<file path=ppt/tags/tag203.xml><?xml version="1.0" encoding="utf-8"?>
<p:tagLst xmlns:p="http://schemas.openxmlformats.org/presentationml/2006/main">
  <p:tag name="AS_UNIQUEID" val="1976"/>
</p:tagLst>
</file>

<file path=ppt/tags/tag204.xml><?xml version="1.0" encoding="utf-8"?>
<p:tagLst xmlns:p="http://schemas.openxmlformats.org/presentationml/2006/main">
  <p:tag name="AS_UNIQUEID" val="1977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CATEGORY" val="custom"/>
  <p:tag name="KSO_WM_TEMPLATE_INDEX" val="20224728"/>
  <p:tag name="KSO_WM_UNIT_BLOCK" val="0"/>
  <p:tag name="KSO_WM_UNIT_COMPATIBLE" val="0"/>
  <p:tag name="KSO_WM_UNIT_DEC_AREA_ID" val="8ac93777471c49d28dec88809ee5fb34"/>
  <p:tag name="KSO_WM_UNIT_DEFAULT_FONT" val="60;80;2"/>
  <p:tag name="KSO_WM_UNIT_DIAGRAM_ISNUMVISUAL" val="0"/>
  <p:tag name="KSO_WM_UNIT_DIAGRAM_ISREFERUNIT" val="0"/>
  <p:tag name="KSO_WM_UNIT_HIGHLIGHT" val="0"/>
  <p:tag name="KSO_WM_UNIT_ID" val="custom20224728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工作计划总结通用模版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6"/>
</p:tagLst>
</file>

<file path=ppt/tags/tag205.xml><?xml version="1.0" encoding="utf-8"?>
<p:tagLst xmlns:p="http://schemas.openxmlformats.org/presentationml/2006/main">
  <p:tag name="AS_UNIQUEID" val="1978"/>
  <p:tag name="KSO_WM_ASSEMBLE_CHIP_INDEX" val="88af1efe605c430f9f3a8e3ea55aeba7"/>
  <p:tag name="KSO_WM_BEAUTIFY_FLAG" val="#wm#"/>
  <p:tag name="KSO_WM_CHIP_FILLAREA_FILL_RULE" val="{&quot;fill_align&quot;:&quot;ct&quot;,&quot;fill_mode&quot;:&quot;adaptive&quot;,&quot;sacle_strategy&quot;:&quot;smart&quot;}"/>
  <p:tag name="KSO_WM_CHIP_GROUPID" val="625d04b8fa96911f21925821"/>
  <p:tag name="KSO_WM_CHIP_XID" val="625d04b8fa96911f2192581e"/>
  <p:tag name="KSO_WM_TAG_VERSION" val="1.0"/>
  <p:tag name="KSO_WM_TEMPLATE_CATEGORY" val="custom"/>
  <p:tag name="KSO_WM_TEMPLATE_INDEX" val="20224728"/>
  <p:tag name="KSO_WM_UNIT_BLOCK" val="0"/>
  <p:tag name="KSO_WM_UNIT_COMPATIBLE" val="0"/>
  <p:tag name="KSO_WM_UNIT_DEC_AREA_ID" val="2024f9bfeecd40e185ad81d488ee045e"/>
  <p:tag name="KSO_WM_UNIT_DEFAULT_FONT" val="20;28;2"/>
  <p:tag name="KSO_WM_UNIT_DIAGRAM_ISNUMVISUAL" val="0"/>
  <p:tag name="KSO_WM_UNIT_DIAGRAM_ISREFERUNIT" val="0"/>
  <p:tag name="KSO_WM_UNIT_HIGHLIGHT" val="0"/>
  <p:tag name="KSO_WM_UNIT_ID" val="custom20224728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15"/>
</p:tagLst>
</file>

<file path=ppt/tags/tag206.xml><?xml version="1.0" encoding="utf-8"?>
<p:tagLst xmlns:p="http://schemas.openxmlformats.org/presentationml/2006/main">
  <p:tag name="AS_UNIQUEID" val="1979"/>
</p:tagLst>
</file>

<file path=ppt/tags/tag207.xml><?xml version="1.0" encoding="utf-8"?>
<p:tagLst xmlns:p="http://schemas.openxmlformats.org/presentationml/2006/main">
  <p:tag name="AS_UNIQUEID" val="2378"/>
</p:tagLst>
</file>

<file path=ppt/tags/tag208.xml><?xml version="1.0" encoding="utf-8"?>
<p:tagLst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cm&quot;,&quot;text_direction&quot;:&quot;horizontal&quot;,&quot;support_big_font&quot;:false,&quot;picture_toward&quot;:0,&quot;picture_dockside&quot;:[],&quot;fill_id&quot;:&quot;c0b360b1647e46a3b08ed96a684fa8c7&quot;,&quot;fill_align&quot;:&quot;cm&quot;,&quot;chip_types&quot;:[&quot;header&quot;]}],[{&quot;text_align&quot;:&quot;lm&quot;,&quot;text_direction&quot;:&quot;horizontal&quot;,&quot;support_big_font&quot;:false,&quot;picture_toward&quot;:0,&quot;picture_dockside&quot;:[],&quot;fill_id&quot;:&quot;c0b360b1647e46a3b08ed96a684fa8c7&quot;,&quot;fill_align&quot;:&quot;cm&quot;,&quot;chip_types&quot;:[&quot;header&quot;]}],[{&quot;text_align&quot;:&quot;rm&quot;,&quot;text_direction&quot;:&quot;horizontal&quot;,&quot;support_big_font&quot;:false,&quot;picture_toward&quot;:0,&quot;picture_dockside&quot;:[],&quot;fill_id&quot;:&quot;c0b360b1647e46a3b08ed96a684fa8c7&quot;,&quot;fill_align&quot;:&quot;cm&quot;,&quot;chip_types&quot;:[&quot;header&quot;]}],[{&quot;text_align&quot;:&quot;rm&quot;,&quot;text_direction&quot;:&quot;horizontal&quot;,&quot;support_big_font&quot;:false,&quot;picture_toward&quot;:0,&quot;picture_dockside&quot;:[],&quot;fill_id&quot;:&quot;c0b360b1647e46a3b08ed96a684fa8c7&quot;,&quot;fill_align&quot;:&quot;ct&quot;,&quot;chip_types&quot;:[&quot;header&quot;]}],[{&quot;text_align&quot;:&quot;cm&quot;,&quot;text_direction&quot;:&quot;horizontal&quot;,&quot;support_big_font&quot;:false,&quot;picture_toward&quot;:0,&quot;picture_dockside&quot;:[],&quot;fill_id&quot;:&quot;c0b360b1647e46a3b08ed96a684fa8c7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c0b360b1647e46a3b08ed96a684fa8c7&quot;,&quot;fill_align&quot;:&quot;ct&quot;,&quot;chip_types&quot;:[&quot;header&quot;]}],[{&quot;text_align&quot;:&quot;lm&quot;,&quot;text_direction&quot;:&quot;horizontal&quot;,&quot;support_big_font&quot;:false,&quot;picture_toward&quot;:0,&quot;picture_dockside&quot;:[],&quot;fill_id&quot;:&quot;c0b360b1647e46a3b08ed96a684fa8c7&quot;,&quot;fill_align&quot;:&quot;cb&quot;,&quot;chip_types&quot;:[&quot;header&quot;]}],[{&quot;text_align&quot;:&quot;cm&quot;,&quot;text_direction&quot;:&quot;horizontal&quot;,&quot;support_big_font&quot;:false,&quot;picture_toward&quot;:0,&quot;picture_dockside&quot;:[],&quot;fill_id&quot;:&quot;c0b360b1647e46a3b08ed96a684fa8c7&quot;,&quot;fill_align&quot;:&quot;cb&quot;,&quot;chip_types&quot;:[&quot;header&quot;]}],[{&quot;text_align&quot;:&quot;rm&quot;,&quot;text_direction&quot;:&quot;horizontal&quot;,&quot;support_big_font&quot;:false,&quot;picture_toward&quot;:0,&quot;picture_dockside&quot;:[],&quot;fill_id&quot;:&quot;c0b360b1647e46a3b08ed96a684fa8c7&quot;,&quot;fill_align&quot;:&quot;cb&quot;,&quot;chip_types&quot;:[&quot;header&quot;]}]]"/>
  <p:tag name="KSO_WM_CHIP_GROUPID" val="614ad2351e630cfd8f11523a"/>
  <p:tag name="KSO_WM_CHIP_INFOS" val="{&quot;type&quot;:0,&quot;layout_type&quot;:&quot;1_NF_C_12&quot;,&quot;layout_feature&quot;:1,&quot;aspect_ratio&quot;:&quot;16:9&quot;,&quot;bg_feature&quot;:&quot;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d2351e630cfd8f11523b"/>
  <p:tag name="KSO_WM_SLIDE_BACKGROUND_TYPE" val="general"/>
  <p:tag name="KSO_WM_SLIDE_BK_DARK_LIGHT" val="2"/>
  <p:tag name="KSO_WM_SLIDE_ID" val="custom20224728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62e1e9e87ec3138b1bb7a4cf"/>
  <p:tag name="KSO_WM_TEMPLATE_ASSEMBLE_XID" val="63106a81a35593066d006655"/>
  <p:tag name="KSO_WM_TEMPLATE_CATEGORY" val="custom"/>
  <p:tag name="KSO_WM_TEMPLATE_COLOR_TYPE" val="1"/>
  <p:tag name="KSO_WM_TEMPLATE_INDEX" val="20224728"/>
  <p:tag name="KSO_WM_TEMPLATE_MASTER_THUMB_INDEX" val="12"/>
  <p:tag name="KSO_WM_TEMPLATE_MASTER_TYPE" val="1"/>
  <p:tag name="KSO_WM_TEMPLATE_SUBCATEGORY" val="21"/>
  <p:tag name="KSO_WM_TEMPLATE_THUMBS_INDEX" val="1、3、4、6、7、21"/>
</p:tagLst>
</file>

<file path=ppt/tags/tag209.xml><?xml version="1.0" encoding="utf-8"?>
<p:tagLst xmlns:p="http://schemas.openxmlformats.org/presentationml/2006/main">
  <p:tag name="AS_UNIQUEID" val="1980"/>
</p:tagLst>
</file>

<file path=ppt/tags/tag210.xml><?xml version="1.0" encoding="utf-8"?>
<p:tagLst xmlns:p="http://schemas.openxmlformats.org/presentationml/2006/main">
  <p:tag name="AS_UNIQUEID" val="1981"/>
  <p:tag name="KSO_WM_BEAUTIFY_FLAG" val=""/>
</p:tagLst>
</file>

<file path=ppt/tags/tag211.xml><?xml version="1.0" encoding="utf-8"?>
<p:tagLst xmlns:p="http://schemas.openxmlformats.org/presentationml/2006/main">
  <p:tag name="AS_UNIQUEID" val="1982"/>
</p:tagLst>
</file>

<file path=ppt/tags/tag212.xml><?xml version="1.0" encoding="utf-8"?>
<p:tagLst xmlns:p="http://schemas.openxmlformats.org/presentationml/2006/main">
  <p:tag name="AS_UNIQUEID" val="1983"/>
  <p:tag name="KSO_WM_BEAUTIFY_FLAG" val=""/>
  <p:tag name="KSO_WM_UNIT_PLACING_PICTURE_USER_VIEWPORT" val="{&quot;height&quot;:7485.001574803149,&quot;width&quot;:2265}"/>
</p:tagLst>
</file>

<file path=ppt/tags/tag213.xml><?xml version="1.0" encoding="utf-8"?>
<p:tagLst xmlns:p="http://schemas.openxmlformats.org/presentationml/2006/main">
  <p:tag name="AS_UNIQUEID" val="1984"/>
  <p:tag name="KSO_WM_BEAUTIFY_FLAG" val=""/>
</p:tagLst>
</file>

<file path=ppt/tags/tag214.xml><?xml version="1.0" encoding="utf-8"?>
<p:tagLst xmlns:p="http://schemas.openxmlformats.org/presentationml/2006/main">
  <p:tag name="AS_UNIQUEID" val="1985"/>
  <p:tag name="KSO_WM_BEAUTIFY_FLAG" val=""/>
</p:tagLst>
</file>

<file path=ppt/tags/tag215.xml><?xml version="1.0" encoding="utf-8"?>
<p:tagLst xmlns:p="http://schemas.openxmlformats.org/presentationml/2006/main">
  <p:tag name="AS_UNIQUEID" val="1986"/>
  <p:tag name="KSO_WM_BEAUTIFY_FLAG" val=""/>
</p:tagLst>
</file>

<file path=ppt/tags/tag216.xml><?xml version="1.0" encoding="utf-8"?>
<p:tagLst xmlns:p="http://schemas.openxmlformats.org/presentationml/2006/main">
  <p:tag name="AS_UNIQUEID" val="1987"/>
  <p:tag name="KSO_WM_BEAUTIFY_FLAG" val=""/>
</p:tagLst>
</file>

<file path=ppt/tags/tag217.xml><?xml version="1.0" encoding="utf-8"?>
<p:tagLst xmlns:p="http://schemas.openxmlformats.org/presentationml/2006/main">
  <p:tag name="AS_UNIQUEID" val="1988"/>
  <p:tag name="KSO_WM_BEAUTIFY_FLAG" val=""/>
</p:tagLst>
</file>

<file path=ppt/tags/tag218.xml><?xml version="1.0" encoding="utf-8"?>
<p:tagLst xmlns:p="http://schemas.openxmlformats.org/presentationml/2006/main">
  <p:tag name="AS_UNIQUEID" val="1989"/>
  <p:tag name="KSO_WM_BEAUTIFY_FLAG" val=""/>
</p:tagLst>
</file>

<file path=ppt/tags/tag219.xml><?xml version="1.0" encoding="utf-8"?>
<p:tagLst xmlns:p="http://schemas.openxmlformats.org/presentationml/2006/main">
  <p:tag name="AS_UNIQUEID" val="1990"/>
  <p:tag name="KSO_WM_BEAUTIFY_FLAG" val=""/>
</p:tagLst>
</file>

<file path=ppt/tags/tag220.xml><?xml version="1.0" encoding="utf-8"?>
<p:tagLst xmlns:p="http://schemas.openxmlformats.org/presentationml/2006/main">
  <p:tag name="AS_UNIQUEID" val="1991"/>
</p:tagLst>
</file>

<file path=ppt/tags/tag22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24728"/>
</p:tagLst>
</file>

<file path=ppt/tags/tag222.xml><?xml version="1.0" encoding="utf-8"?>
<p:tagLst xmlns:p="http://schemas.openxmlformats.org/presentationml/2006/main">
  <p:tag name="AS_UNIQUEID" val="1992"/>
</p:tagLst>
</file>

<file path=ppt/tags/tag223.xml><?xml version="1.0" encoding="utf-8"?>
<p:tagLst xmlns:p="http://schemas.openxmlformats.org/presentationml/2006/main">
  <p:tag name="AS_UNIQUEID" val="1993"/>
</p:tagLst>
</file>

<file path=ppt/tags/tag224.xml><?xml version="1.0" encoding="utf-8"?>
<p:tagLst xmlns:p="http://schemas.openxmlformats.org/presentationml/2006/main">
  <p:tag name="AS_UNIQUEID" val="1994"/>
  <p:tag name="KSO_WM_BEAUTIFY_FLAG" val=""/>
</p:tagLst>
</file>

<file path=ppt/tags/tag225.xml><?xml version="1.0" encoding="utf-8"?>
<p:tagLst xmlns:p="http://schemas.openxmlformats.org/presentationml/2006/main">
  <p:tag name="AS_UNIQUEID" val="1995"/>
</p:tagLst>
</file>

<file path=ppt/tags/tag226.xml><?xml version="1.0" encoding="utf-8"?>
<p:tagLst xmlns:p="http://schemas.openxmlformats.org/presentationml/2006/main">
  <p:tag name="AS_UNIQUEID" val="1996"/>
  <p:tag name="KSO_WM_BEAUTIFY_FLAG" val=""/>
</p:tagLst>
</file>

<file path=ppt/tags/tag227.xml><?xml version="1.0" encoding="utf-8"?>
<p:tagLst xmlns:p="http://schemas.openxmlformats.org/presentationml/2006/main">
  <p:tag name="AS_UNIQUEID" val="1997"/>
  <p:tag name="KSO_WM_BEAUTIFY_FLAG" val=""/>
</p:tagLst>
</file>

<file path=ppt/tags/tag228.xml><?xml version="1.0" encoding="utf-8"?>
<p:tagLst xmlns:p="http://schemas.openxmlformats.org/presentationml/2006/main">
  <p:tag name="AS_UNIQUEID" val="1998"/>
  <p:tag name="KSO_WM_BEAUTIFY_FLAG" val=""/>
</p:tagLst>
</file>

<file path=ppt/tags/tag22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24728"/>
</p:tagLst>
</file>

<file path=ppt/tags/tag230.xml><?xml version="1.0" encoding="utf-8"?>
<p:tagLst xmlns:p="http://schemas.openxmlformats.org/presentationml/2006/main">
  <p:tag name="AS_UNIQUEID" val="1999"/>
</p:tagLst>
</file>

<file path=ppt/tags/tag231.xml><?xml version="1.0" encoding="utf-8"?>
<p:tagLst xmlns:p="http://schemas.openxmlformats.org/presentationml/2006/main">
  <p:tag name="AS_UNIQUEID" val="2000"/>
</p:tagLst>
</file>

<file path=ppt/tags/tag232.xml><?xml version="1.0" encoding="utf-8"?>
<p:tagLst xmlns:p="http://schemas.openxmlformats.org/presentationml/2006/main">
  <p:tag name="AS_UNIQUEID" val="2001"/>
</p:tagLst>
</file>

<file path=ppt/tags/tag233.xml><?xml version="1.0" encoding="utf-8"?>
<p:tagLst xmlns:p="http://schemas.openxmlformats.org/presentationml/2006/main">
  <p:tag name="AS_UNIQUEID" val="2002"/>
</p:tagLst>
</file>

<file path=ppt/tags/tag234.xml><?xml version="1.0" encoding="utf-8"?>
<p:tagLst xmlns:p="http://schemas.openxmlformats.org/presentationml/2006/main">
  <p:tag name="AS_UNIQUEID" val="2003"/>
</p:tagLst>
</file>

<file path=ppt/tags/tag235.xml><?xml version="1.0" encoding="utf-8"?>
<p:tagLst xmlns:p="http://schemas.openxmlformats.org/presentationml/2006/main">
  <p:tag name="AS_UNIQUEID" val="2004"/>
  <p:tag name="KSO_WM_BEAUTIFY_FLAG" val=""/>
</p:tagLst>
</file>

<file path=ppt/tags/tag236.xml><?xml version="1.0" encoding="utf-8"?>
<p:tagLst xmlns:p="http://schemas.openxmlformats.org/presentationml/2006/main">
  <p:tag name="AS_UNIQUEID" val="2005"/>
  <p:tag name="KSO_WM_BEAUTIFY_FLAG" val=""/>
</p:tagLst>
</file>

<file path=ppt/tags/tag237.xml><?xml version="1.0" encoding="utf-8"?>
<p:tagLst xmlns:p="http://schemas.openxmlformats.org/presentationml/2006/main">
  <p:tag name="AS_UNIQUEID" val="2006"/>
  <p:tag name="KSO_WM_BEAUTIFY_FLAG" val=""/>
</p:tagLst>
</file>

<file path=ppt/tags/tag238.xml><?xml version="1.0" encoding="utf-8"?>
<p:tagLst xmlns:p="http://schemas.openxmlformats.org/presentationml/2006/main">
  <p:tag name="AS_UNIQUEID" val="2007"/>
  <p:tag name="KSO_WM_BEAUTIFY_FLAG" val=""/>
</p:tagLst>
</file>

<file path=ppt/tags/tag239.xml><?xml version="1.0" encoding="utf-8"?>
<p:tagLst xmlns:p="http://schemas.openxmlformats.org/presentationml/2006/main">
  <p:tag name="AS_UNIQUEID" val="2008"/>
  <p:tag name="KSO_WM_BEAUTIFY_FLAG" val=""/>
</p:tagLst>
</file>

<file path=ppt/tags/tag240.xml><?xml version="1.0" encoding="utf-8"?>
<p:tagLst xmlns:p="http://schemas.openxmlformats.org/presentationml/2006/main">
  <p:tag name="AS_UNIQUEID" val="2009"/>
  <p:tag name="KSO_WM_BEAUTIFY_FLAG" val=""/>
</p:tagLst>
</file>

<file path=ppt/tags/tag241.xml><?xml version="1.0" encoding="utf-8"?>
<p:tagLst xmlns:p="http://schemas.openxmlformats.org/presentationml/2006/main">
  <p:tag name="AS_UNIQUEID" val="2010"/>
</p:tagLst>
</file>

<file path=ppt/tags/tag242.xml><?xml version="1.0" encoding="utf-8"?>
<p:tagLst xmlns:p="http://schemas.openxmlformats.org/presentationml/2006/main">
  <p:tag name="AS_UNIQUEID" val="2011"/>
  <p:tag name="KSO_WM_BEAUTIFY_FLAG" val=""/>
</p:tagLst>
</file>

<file path=ppt/tags/tag243.xml><?xml version="1.0" encoding="utf-8"?>
<p:tagLst xmlns:p="http://schemas.openxmlformats.org/presentationml/2006/main">
  <p:tag name="AS_UNIQUEID" val="2012"/>
  <p:tag name="KSO_WM_BEAUTIFY_FLAG" val=""/>
</p:tagLst>
</file>

<file path=ppt/tags/tag244.xml><?xml version="1.0" encoding="utf-8"?>
<p:tagLst xmlns:p="http://schemas.openxmlformats.org/presentationml/2006/main">
  <p:tag name="AS_UNIQUEID" val="2013"/>
  <p:tag name="KSO_WM_BEAUTIFY_FLAG" val=""/>
</p:tagLst>
</file>

<file path=ppt/tags/tag245.xml><?xml version="1.0" encoding="utf-8"?>
<p:tagLst xmlns:p="http://schemas.openxmlformats.org/presentationml/2006/main">
  <p:tag name="AS_UNIQUEID" val="2014"/>
  <p:tag name="KSO_WM_BEAUTIFY_FLAG" val=""/>
</p:tagLst>
</file>

<file path=ppt/tags/tag246.xml><?xml version="1.0" encoding="utf-8"?>
<p:tagLst xmlns:p="http://schemas.openxmlformats.org/presentationml/2006/main">
  <p:tag name="AS_UNIQUEID" val="2015"/>
</p:tagLst>
</file>

<file path=ppt/tags/tag247.xml><?xml version="1.0" encoding="utf-8"?>
<p:tagLst xmlns:p="http://schemas.openxmlformats.org/presentationml/2006/main">
  <p:tag name="AS_UNIQUEID" val="2016"/>
  <p:tag name="KSO_WM_BEAUTIFY_FLAG" val=""/>
</p:tagLst>
</file>

<file path=ppt/tags/tag24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24728"/>
</p:tagLst>
</file>

<file path=ppt/tags/tag249.xml><?xml version="1.0" encoding="utf-8"?>
<p:tagLst xmlns:p="http://schemas.openxmlformats.org/presentationml/2006/main">
  <p:tag name="AS_UNIQUEID" val="2017"/>
</p:tagLst>
</file>

<file path=ppt/tags/tag250.xml><?xml version="1.0" encoding="utf-8"?>
<p:tagLst xmlns:p="http://schemas.openxmlformats.org/presentationml/2006/main">
  <p:tag name="AS_UNIQUEID" val="2018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251.xml><?xml version="1.0" encoding="utf-8"?>
<p:tagLst xmlns:p="http://schemas.openxmlformats.org/presentationml/2006/main">
  <p:tag name="AS_UNIQUEID" val="2019"/>
</p:tagLst>
</file>

<file path=ppt/tags/tag252.xml><?xml version="1.0" encoding="utf-8"?>
<p:tagLst xmlns:p="http://schemas.openxmlformats.org/presentationml/2006/main">
  <p:tag name="AS_UNIQUEID" val="2020"/>
</p:tagLst>
</file>

<file path=ppt/tags/tag253.xml><?xml version="1.0" encoding="utf-8"?>
<p:tagLst xmlns:p="http://schemas.openxmlformats.org/presentationml/2006/main">
  <p:tag name="AS_UNIQUEID" val="2021"/>
</p:tagLst>
</file>

<file path=ppt/tags/tag254.xml><?xml version="1.0" encoding="utf-8"?>
<p:tagLst xmlns:p="http://schemas.openxmlformats.org/presentationml/2006/main">
  <p:tag name="AS_UNIQUEID" val="2022"/>
</p:tagLst>
</file>

<file path=ppt/tags/tag255.xml><?xml version="1.0" encoding="utf-8"?>
<p:tagLst xmlns:p="http://schemas.openxmlformats.org/presentationml/2006/main">
  <p:tag name="AS_UNIQUEID" val="2023"/>
</p:tagLst>
</file>

<file path=ppt/tags/tag256.xml><?xml version="1.0" encoding="utf-8"?>
<p:tagLst xmlns:p="http://schemas.openxmlformats.org/presentationml/2006/main">
  <p:tag name="AS_UNIQUEID" val="2024"/>
</p:tagLst>
</file>

<file path=ppt/tags/tag257.xml><?xml version="1.0" encoding="utf-8"?>
<p:tagLst xmlns:p="http://schemas.openxmlformats.org/presentationml/2006/main">
  <p:tag name="AS_UNIQUEID" val="2025"/>
</p:tagLst>
</file>

<file path=ppt/tags/tag258.xml><?xml version="1.0" encoding="utf-8"?>
<p:tagLst xmlns:p="http://schemas.openxmlformats.org/presentationml/2006/main">
  <p:tag name="AS_UNIQUEID" val="2026"/>
</p:tagLst>
</file>

<file path=ppt/tags/tag259.xml><?xml version="1.0" encoding="utf-8"?>
<p:tagLst xmlns:p="http://schemas.openxmlformats.org/presentationml/2006/main">
  <p:tag name="AS_UNIQUEID" val="2027"/>
  <p:tag name="KSO_WM_BEAUTIFY_FLAG" val=""/>
</p:tagLst>
</file>

<file path=ppt/tags/tag260.xml><?xml version="1.0" encoding="utf-8"?>
<p:tagLst xmlns:p="http://schemas.openxmlformats.org/presentationml/2006/main">
  <p:tag name="AS_UNIQUEID" val="2028"/>
  <p:tag name="KSO_WM_BEAUTIFY_FLAG" val=""/>
</p:tagLst>
</file>

<file path=ppt/tags/tag261.xml><?xml version="1.0" encoding="utf-8"?>
<p:tagLst xmlns:p="http://schemas.openxmlformats.org/presentationml/2006/main">
  <p:tag name="AS_UNIQUEID" val="2029"/>
  <p:tag name="KSO_WM_BEAUTIFY_FLAG" val=""/>
</p:tagLst>
</file>

<file path=ppt/tags/tag262.xml><?xml version="1.0" encoding="utf-8"?>
<p:tagLst xmlns:p="http://schemas.openxmlformats.org/presentationml/2006/main">
  <p:tag name="AS_UNIQUEID" val="806"/>
  <p:tag name="KSO_WM_BEAUTIFY_FLAG" val=""/>
</p:tagLst>
</file>

<file path=ppt/tags/tag263.xml><?xml version="1.0" encoding="utf-8"?>
<p:tagLst xmlns:p="http://schemas.openxmlformats.org/presentationml/2006/main">
  <p:tag name="AS_UNIQUEID" val="807"/>
  <p:tag name="KSO_WM_BEAUTIFY_FLAG" val=""/>
</p:tagLst>
</file>

<file path=ppt/tags/tag26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265.xml><?xml version="1.0" encoding="utf-8"?>
<p:tagLst xmlns:p="http://schemas.openxmlformats.org/presentationml/2006/main">
  <p:tag name="AS_UNIQUEID" val="2030"/>
</p:tagLst>
</file>

<file path=ppt/tags/tag266.xml><?xml version="1.0" encoding="utf-8"?>
<p:tagLst xmlns:p="http://schemas.openxmlformats.org/presentationml/2006/main">
  <p:tag name="AS_UNIQUEID" val="2031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267.xml><?xml version="1.0" encoding="utf-8"?>
<p:tagLst xmlns:p="http://schemas.openxmlformats.org/presentationml/2006/main">
  <p:tag name="AS_UNIQUEID" val="2032"/>
</p:tagLst>
</file>

<file path=ppt/tags/tag268.xml><?xml version="1.0" encoding="utf-8"?>
<p:tagLst xmlns:p="http://schemas.openxmlformats.org/presentationml/2006/main">
  <p:tag name="AS_UNIQUEID" val="2033"/>
</p:tagLst>
</file>

<file path=ppt/tags/tag269.xml><?xml version="1.0" encoding="utf-8"?>
<p:tagLst xmlns:p="http://schemas.openxmlformats.org/presentationml/2006/main">
  <p:tag name="AS_UNIQUEID" val="2034"/>
</p:tagLst>
</file>

<file path=ppt/tags/tag270.xml><?xml version="1.0" encoding="utf-8"?>
<p:tagLst xmlns:p="http://schemas.openxmlformats.org/presentationml/2006/main">
  <p:tag name="AS_UNIQUEID" val="2035"/>
</p:tagLst>
</file>

<file path=ppt/tags/tag271.xml><?xml version="1.0" encoding="utf-8"?>
<p:tagLst xmlns:p="http://schemas.openxmlformats.org/presentationml/2006/main">
  <p:tag name="AS_UNIQUEID" val="2036"/>
</p:tagLst>
</file>

<file path=ppt/tags/tag272.xml><?xml version="1.0" encoding="utf-8"?>
<p:tagLst xmlns:p="http://schemas.openxmlformats.org/presentationml/2006/main">
  <p:tag name="AS_UNIQUEID" val="2037"/>
</p:tagLst>
</file>

<file path=ppt/tags/tag273.xml><?xml version="1.0" encoding="utf-8"?>
<p:tagLst xmlns:p="http://schemas.openxmlformats.org/presentationml/2006/main">
  <p:tag name="AS_UNIQUEID" val="2038"/>
</p:tagLst>
</file>

<file path=ppt/tags/tag274.xml><?xml version="1.0" encoding="utf-8"?>
<p:tagLst xmlns:p="http://schemas.openxmlformats.org/presentationml/2006/main">
  <p:tag name="AS_UNIQUEID" val="2039"/>
  <p:tag name="KSO_WM_BEAUTIFY_FLAG" val=""/>
</p:tagLst>
</file>

<file path=ppt/tags/tag275.xml><?xml version="1.0" encoding="utf-8"?>
<p:tagLst xmlns:p="http://schemas.openxmlformats.org/presentationml/2006/main">
  <p:tag name="AS_UNIQUEID" val="2040"/>
</p:tagLst>
</file>

<file path=ppt/tags/tag276.xml><?xml version="1.0" encoding="utf-8"?>
<p:tagLst xmlns:p="http://schemas.openxmlformats.org/presentationml/2006/main">
  <p:tag name="AS_UNIQUEID" val="2041"/>
  <p:tag name="KSO_WM_BEAUTIFY_FLAG" val=""/>
</p:tagLst>
</file>

<file path=ppt/tags/tag277.xml><?xml version="1.0" encoding="utf-8"?>
<p:tagLst xmlns:p="http://schemas.openxmlformats.org/presentationml/2006/main">
  <p:tag name="AS_UNIQUEID" val="2042"/>
</p:tagLst>
</file>

<file path=ppt/tags/tag27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279.xml><?xml version="1.0" encoding="utf-8"?>
<p:tagLst xmlns:p="http://schemas.openxmlformats.org/presentationml/2006/main">
  <p:tag name="AS_UNIQUEID" val="2043"/>
</p:tagLst>
</file>

<file path=ppt/tags/tag280.xml><?xml version="1.0" encoding="utf-8"?>
<p:tagLst xmlns:p="http://schemas.openxmlformats.org/presentationml/2006/main">
  <p:tag name="AS_UNIQUEID" val="2044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281.xml><?xml version="1.0" encoding="utf-8"?>
<p:tagLst xmlns:p="http://schemas.openxmlformats.org/presentationml/2006/main">
  <p:tag name="AS_UNIQUEID" val="2045"/>
</p:tagLst>
</file>

<file path=ppt/tags/tag282.xml><?xml version="1.0" encoding="utf-8"?>
<p:tagLst xmlns:p="http://schemas.openxmlformats.org/presentationml/2006/main">
  <p:tag name="AS_UNIQUEID" val="2046"/>
</p:tagLst>
</file>

<file path=ppt/tags/tag283.xml><?xml version="1.0" encoding="utf-8"?>
<p:tagLst xmlns:p="http://schemas.openxmlformats.org/presentationml/2006/main">
  <p:tag name="AS_UNIQUEID" val="2047"/>
  <p:tag name="KSO_WM_BEAUTIFY_FLAG" val=""/>
</p:tagLst>
</file>

<file path=ppt/tags/tag284.xml><?xml version="1.0" encoding="utf-8"?>
<p:tagLst xmlns:p="http://schemas.openxmlformats.org/presentationml/2006/main">
  <p:tag name="AS_UNIQUEID" val="2048"/>
  <p:tag name="KSO_WM_BEAUTIFY_FLAG" val=""/>
</p:tagLst>
</file>

<file path=ppt/tags/tag285.xml><?xml version="1.0" encoding="utf-8"?>
<p:tagLst xmlns:p="http://schemas.openxmlformats.org/presentationml/2006/main">
  <p:tag name="AS_UNIQUEID" val="2049"/>
  <p:tag name="KSO_WM_BEAUTIFY_FLAG" val=""/>
</p:tagLst>
</file>

<file path=ppt/tags/tag28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287.xml><?xml version="1.0" encoding="utf-8"?>
<p:tagLst xmlns:p="http://schemas.openxmlformats.org/presentationml/2006/main">
  <p:tag name="AS_UNIQUEID" val="2050"/>
</p:tagLst>
</file>

<file path=ppt/tags/tag288.xml><?xml version="1.0" encoding="utf-8"?>
<p:tagLst xmlns:p="http://schemas.openxmlformats.org/presentationml/2006/main">
  <p:tag name="AS_UNIQUEID" val="2051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289.xml><?xml version="1.0" encoding="utf-8"?>
<p:tagLst xmlns:p="http://schemas.openxmlformats.org/presentationml/2006/main">
  <p:tag name="AS_UNIQUEID" val="2052"/>
  <p:tag name="KSO_WM_BEAUTIFY_FLAG" val=""/>
</p:tagLst>
</file>

<file path=ppt/tags/tag290.xml><?xml version="1.0" encoding="utf-8"?>
<p:tagLst xmlns:p="http://schemas.openxmlformats.org/presentationml/2006/main">
  <p:tag name="AS_UNIQUEID" val="2053"/>
  <p:tag name="KSO_WM_BEAUTIFY_FLAG" val=""/>
</p:tagLst>
</file>

<file path=ppt/tags/tag291.xml><?xml version="1.0" encoding="utf-8"?>
<p:tagLst xmlns:p="http://schemas.openxmlformats.org/presentationml/2006/main">
  <p:tag name="AS_UNIQUEID" val="2054"/>
</p:tagLst>
</file>

<file path=ppt/tags/tag292.xml><?xml version="1.0" encoding="utf-8"?>
<p:tagLst xmlns:p="http://schemas.openxmlformats.org/presentationml/2006/main">
  <p:tag name="AS_UNIQUEID" val="2055"/>
</p:tagLst>
</file>

<file path=ppt/tags/tag293.xml><?xml version="1.0" encoding="utf-8"?>
<p:tagLst xmlns:p="http://schemas.openxmlformats.org/presentationml/2006/main">
  <p:tag name="AS_UNIQUEID" val="2056"/>
</p:tagLst>
</file>

<file path=ppt/tags/tag294.xml><?xml version="1.0" encoding="utf-8"?>
<p:tagLst xmlns:p="http://schemas.openxmlformats.org/presentationml/2006/main">
  <p:tag name="AS_UNIQUEID" val="2057"/>
</p:tagLst>
</file>

<file path=ppt/tags/tag295.xml><?xml version="1.0" encoding="utf-8"?>
<p:tagLst xmlns:p="http://schemas.openxmlformats.org/presentationml/2006/main">
  <p:tag name="AS_UNIQUEID" val="2058"/>
</p:tagLst>
</file>

<file path=ppt/tags/tag296.xml><?xml version="1.0" encoding="utf-8"?>
<p:tagLst xmlns:p="http://schemas.openxmlformats.org/presentationml/2006/main">
  <p:tag name="AS_UNIQUEID" val="2059"/>
  <p:tag name="KSO_WM_BEAUTIFY_FLAG" val=""/>
</p:tagLst>
</file>

<file path=ppt/tags/tag297.xml><?xml version="1.0" encoding="utf-8"?>
<p:tagLst xmlns:p="http://schemas.openxmlformats.org/presentationml/2006/main">
  <p:tag name="AS_UNIQUEID" val="2060"/>
  <p:tag name="KSO_WM_BEAUTIFY_FLAG" val=""/>
</p:tagLst>
</file>

<file path=ppt/tags/tag298.xml><?xml version="1.0" encoding="utf-8"?>
<p:tagLst xmlns:p="http://schemas.openxmlformats.org/presentationml/2006/main">
  <p:tag name="AS_UNIQUEID" val="2061"/>
</p:tagLst>
</file>

<file path=ppt/tags/tag299.xml><?xml version="1.0" encoding="utf-8"?>
<p:tagLst xmlns:p="http://schemas.openxmlformats.org/presentationml/2006/main">
  <p:tag name="AS_UNIQUEID" val="2062"/>
</p:tagLst>
</file>

<file path=ppt/tags/tag300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301.xml><?xml version="1.0" encoding="utf-8"?>
<p:tagLst xmlns:p="http://schemas.openxmlformats.org/presentationml/2006/main">
  <p:tag name="AS_UNIQUEID" val="2063"/>
</p:tagLst>
</file>

<file path=ppt/tags/tag302.xml><?xml version="1.0" encoding="utf-8"?>
<p:tagLst xmlns:p="http://schemas.openxmlformats.org/presentationml/2006/main">
  <p:tag name="AS_UNIQUEID" val="2064"/>
  <p:tag name="KSO_WM_BEAUTIFY_FLAG" val=""/>
</p:tagLst>
</file>

<file path=ppt/tags/tag303.xml><?xml version="1.0" encoding="utf-8"?>
<p:tagLst xmlns:p="http://schemas.openxmlformats.org/presentationml/2006/main">
  <p:tag name="AS_UNIQUEID" val="2065"/>
  <p:tag name="KSO_WM_BEAUTIFY_FLAG" val="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30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305.xml><?xml version="1.0" encoding="utf-8"?>
<p:tagLst xmlns:p="http://schemas.openxmlformats.org/presentationml/2006/main">
  <p:tag name="AS_UNIQUEID" val="2066"/>
</p:tagLst>
</file>

<file path=ppt/tags/tag306.xml><?xml version="1.0" encoding="utf-8"?>
<p:tagLst xmlns:p="http://schemas.openxmlformats.org/presentationml/2006/main">
  <p:tag name="AS_UNIQUEID" val="2067"/>
</p:tagLst>
</file>

<file path=ppt/tags/tag307.xml><?xml version="1.0" encoding="utf-8"?>
<p:tagLst xmlns:p="http://schemas.openxmlformats.org/presentationml/2006/main">
  <p:tag name="AS_UNIQUEID" val="2068"/>
</p:tagLst>
</file>

<file path=ppt/tags/tag308.xml><?xml version="1.0" encoding="utf-8"?>
<p:tagLst xmlns:p="http://schemas.openxmlformats.org/presentationml/2006/main">
  <p:tag name="AS_UNIQUEID" val="2069"/>
</p:tagLst>
</file>

<file path=ppt/tags/tag309.xml><?xml version="1.0" encoding="utf-8"?>
<p:tagLst xmlns:p="http://schemas.openxmlformats.org/presentationml/2006/main">
  <p:tag name="AS_UNIQUEID" val="2070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310.xml><?xml version="1.0" encoding="utf-8"?>
<p:tagLst xmlns:p="http://schemas.openxmlformats.org/presentationml/2006/main">
  <p:tag name="AS_UNIQUEID" val="2071"/>
  <p:tag name="KSO_WM_BEAUTIFY_FLAG" val=""/>
</p:tagLst>
</file>

<file path=ppt/tags/tag311.xml><?xml version="1.0" encoding="utf-8"?>
<p:tagLst xmlns:p="http://schemas.openxmlformats.org/presentationml/2006/main">
  <p:tag name="AS_UNIQUEID" val="2072"/>
  <p:tag name="KSO_WM_BEAUTIFY_FLAG" val=""/>
</p:tagLst>
</file>

<file path=ppt/tags/tag312.xml><?xml version="1.0" encoding="utf-8"?>
<p:tagLst xmlns:p="http://schemas.openxmlformats.org/presentationml/2006/main">
  <p:tag name="AS_UNIQUEID" val="2073"/>
  <p:tag name="KSO_WM_BEAUTIFY_FLAG" val=""/>
</p:tagLst>
</file>

<file path=ppt/tags/tag313.xml><?xml version="1.0" encoding="utf-8"?>
<p:tagLst xmlns:p="http://schemas.openxmlformats.org/presentationml/2006/main">
  <p:tag name="AS_UNIQUEID" val="2074"/>
  <p:tag name="KSO_WM_BEAUTIFY_FLAG" val=""/>
</p:tagLst>
</file>

<file path=ppt/tags/tag314.xml><?xml version="1.0" encoding="utf-8"?>
<p:tagLst xmlns:p="http://schemas.openxmlformats.org/presentationml/2006/main">
  <p:tag name="AS_UNIQUEID" val="2075"/>
  <p:tag name="KSO_WM_BEAUTIFY_FLAG" val=""/>
  <p:tag name="KSO_WM_UNIT_TABLE_BEAUTIFY" val="smartTable{043eca89-0198-417d-827c-100b991c2f9b}"/>
</p:tagLst>
</file>

<file path=ppt/tags/tag315.xml><?xml version="1.0" encoding="utf-8"?>
<p:tagLst xmlns:p="http://schemas.openxmlformats.org/presentationml/2006/main">
  <p:tag name="AS_UNIQUEID" val="2076"/>
  <p:tag name="KSO_WM_BEAUTIFY_FLAG" val=""/>
</p:tagLst>
</file>

<file path=ppt/tags/tag316.xml><?xml version="1.0" encoding="utf-8"?>
<p:tagLst xmlns:p="http://schemas.openxmlformats.org/presentationml/2006/main">
  <p:tag name="AS_UNIQUEID" val="2077"/>
  <p:tag name="KSO_WM_BEAUTIFY_FLAG" val=""/>
</p:tagLst>
</file>

<file path=ppt/tags/tag317.xml><?xml version="1.0" encoding="utf-8"?>
<p:tagLst xmlns:p="http://schemas.openxmlformats.org/presentationml/2006/main">
  <p:tag name="AS_UNIQUEID" val="2078"/>
  <p:tag name="KSO_WM_BEAUTIFY_FLAG" val=""/>
  <p:tag name="KSO_WM_UNIT_TABLE_BEAUTIFY" val="smartTable{5d5f5681-14dd-48b9-9a8f-615bd116a992}"/>
</p:tagLst>
</file>

<file path=ppt/tags/tag318.xml><?xml version="1.0" encoding="utf-8"?>
<p:tagLst xmlns:p="http://schemas.openxmlformats.org/presentationml/2006/main">
  <p:tag name="AS_UNIQUEID" val="2079"/>
  <p:tag name="KSO_WM_BEAUTIFY_FLAG" val=""/>
</p:tagLst>
</file>

<file path=ppt/tags/tag319.xml><?xml version="1.0" encoding="utf-8"?>
<p:tagLst xmlns:p="http://schemas.openxmlformats.org/presentationml/2006/main">
  <p:tag name="AS_UNIQUEID" val="2080"/>
  <p:tag name="KSO_WM_BEAUTIFY_FLAG" val=""/>
</p:tagLst>
</file>

<file path=ppt/tags/tag320.xml><?xml version="1.0" encoding="utf-8"?>
<p:tagLst xmlns:p="http://schemas.openxmlformats.org/presentationml/2006/main">
  <p:tag name="AS_UNIQUEID" val="2081"/>
  <p:tag name="KSO_WM_BEAUTIFY_FLAG" val=""/>
</p:tagLst>
</file>

<file path=ppt/tags/tag32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322.xml><?xml version="1.0" encoding="utf-8"?>
<p:tagLst xmlns:p="http://schemas.openxmlformats.org/presentationml/2006/main">
  <p:tag name="AS_UNIQUEID" val="2082"/>
</p:tagLst>
</file>

<file path=ppt/tags/tag323.xml><?xml version="1.0" encoding="utf-8"?>
<p:tagLst xmlns:p="http://schemas.openxmlformats.org/presentationml/2006/main">
  <p:tag name="AS_UNIQUEID" val="2083"/>
</p:tagLst>
</file>

<file path=ppt/tags/tag324.xml><?xml version="1.0" encoding="utf-8"?>
<p:tagLst xmlns:p="http://schemas.openxmlformats.org/presentationml/2006/main">
  <p:tag name="AS_UNIQUEID" val="2084"/>
</p:tagLst>
</file>

<file path=ppt/tags/tag325.xml><?xml version="1.0" encoding="utf-8"?>
<p:tagLst xmlns:p="http://schemas.openxmlformats.org/presentationml/2006/main">
  <p:tag name="AS_UNIQUEID" val="2086"/>
</p:tagLst>
</file>

<file path=ppt/tags/tag326.xml><?xml version="1.0" encoding="utf-8"?>
<p:tagLst xmlns:p="http://schemas.openxmlformats.org/presentationml/2006/main">
  <p:tag name="AS_UNIQUEID" val="2087"/>
</p:tagLst>
</file>

<file path=ppt/tags/tag327.xml><?xml version="1.0" encoding="utf-8"?>
<p:tagLst xmlns:p="http://schemas.openxmlformats.org/presentationml/2006/main">
  <p:tag name="AS_UNIQUEID" val="2088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328.xml><?xml version="1.0" encoding="utf-8"?>
<p:tagLst xmlns:p="http://schemas.openxmlformats.org/presentationml/2006/main">
  <p:tag name="AS_UNIQUEID" val="2089"/>
  <p:tag name="KSO_WM_BEAUTIFY_FLAG" val=""/>
</p:tagLst>
</file>

<file path=ppt/tags/tag329.xml><?xml version="1.0" encoding="utf-8"?>
<p:tagLst xmlns:p="http://schemas.openxmlformats.org/presentationml/2006/main">
  <p:tag name="AS_UNIQUEID" val="2090"/>
  <p:tag name="KSO_WM_BEAUTIFY_FLAG" val=""/>
</p:tagLst>
</file>

<file path=ppt/tags/tag330.xml><?xml version="1.0" encoding="utf-8"?>
<p:tagLst xmlns:p="http://schemas.openxmlformats.org/presentationml/2006/main">
  <p:tag name="AS_UNIQUEID" val="2091"/>
  <p:tag name="KSO_WM_BEAUTIFY_FLAG" val=""/>
</p:tagLst>
</file>

<file path=ppt/tags/tag331.xml><?xml version="1.0" encoding="utf-8"?>
<p:tagLst xmlns:p="http://schemas.openxmlformats.org/presentationml/2006/main">
  <p:tag name="AS_UNIQUEID" val="2092"/>
  <p:tag name="KSO_WM_BEAUTIFY_FLAG" val=""/>
</p:tagLst>
</file>

<file path=ppt/tags/tag332.xml><?xml version="1.0" encoding="utf-8"?>
<p:tagLst xmlns:p="http://schemas.openxmlformats.org/presentationml/2006/main">
  <p:tag name="AS_UNIQUEID" val="2093"/>
  <p:tag name="KSO_WM_BEAUTIFY_FLAG" val=""/>
</p:tagLst>
</file>

<file path=ppt/tags/tag333.xml><?xml version="1.0" encoding="utf-8"?>
<p:tagLst xmlns:p="http://schemas.openxmlformats.org/presentationml/2006/main">
  <p:tag name="AS_UNIQUEID" val="2094"/>
  <p:tag name="KSO_WM_BEAUTIFY_FLAG" val=""/>
</p:tagLst>
</file>

<file path=ppt/tags/tag334.xml><?xml version="1.0" encoding="utf-8"?>
<p:tagLst xmlns:p="http://schemas.openxmlformats.org/presentationml/2006/main">
  <p:tag name="AS_UNIQUEID" val="2095"/>
  <p:tag name="KSO_WM_BEAUTIFY_FLAG" val=""/>
</p:tagLst>
</file>

<file path=ppt/tags/tag335.xml><?xml version="1.0" encoding="utf-8"?>
<p:tagLst xmlns:p="http://schemas.openxmlformats.org/presentationml/2006/main">
  <p:tag name="AS_UNIQUEID" val="2096"/>
  <p:tag name="KSO_WM_BEAUTIFY_FLAG" val=""/>
</p:tagLst>
</file>

<file path=ppt/tags/tag336.xml><?xml version="1.0" encoding="utf-8"?>
<p:tagLst xmlns:p="http://schemas.openxmlformats.org/presentationml/2006/main">
  <p:tag name="AS_UNIQUEID" val="2097"/>
  <p:tag name="KSO_WM_BEAUTIFY_FLAG" val=""/>
</p:tagLst>
</file>

<file path=ppt/tags/tag337.xml><?xml version="1.0" encoding="utf-8"?>
<p:tagLst xmlns:p="http://schemas.openxmlformats.org/presentationml/2006/main">
  <p:tag name="AS_UNIQUEID" val="2098"/>
  <p:tag name="KSO_WM_BEAUTIFY_FLAG" val=""/>
</p:tagLst>
</file>

<file path=ppt/tags/tag338.xml><?xml version="1.0" encoding="utf-8"?>
<p:tagLst xmlns:p="http://schemas.openxmlformats.org/presentationml/2006/main">
  <p:tag name="AS_UNIQUEID" val="2099"/>
  <p:tag name="KSO_WM_BEAUTIFY_FLAG" val=""/>
</p:tagLst>
</file>

<file path=ppt/tags/tag339.xml><?xml version="1.0" encoding="utf-8"?>
<p:tagLst xmlns:p="http://schemas.openxmlformats.org/presentationml/2006/main">
  <p:tag name="AS_UNIQUEID" val="2100"/>
  <p:tag name="KSO_WM_BEAUTIFY_FLAG" val=""/>
</p:tagLst>
</file>

<file path=ppt/tags/tag340.xml><?xml version="1.0" encoding="utf-8"?>
<p:tagLst xmlns:p="http://schemas.openxmlformats.org/presentationml/2006/main">
  <p:tag name="AS_UNIQUEID" val="2101"/>
  <p:tag name="KSO_WM_BEAUTIFY_FLAG" val=""/>
</p:tagLst>
</file>

<file path=ppt/tags/tag341.xml><?xml version="1.0" encoding="utf-8"?>
<p:tagLst xmlns:p="http://schemas.openxmlformats.org/presentationml/2006/main">
  <p:tag name="AS_UNIQUEID" val="2102"/>
  <p:tag name="KSO_WM_BEAUTIFY_FLAG" val=""/>
</p:tagLst>
</file>

<file path=ppt/tags/tag342.xml><?xml version="1.0" encoding="utf-8"?>
<p:tagLst xmlns:p="http://schemas.openxmlformats.org/presentationml/2006/main">
  <p:tag name="AS_UNIQUEID" val="2103"/>
  <p:tag name="KSO_WM_BEAUTIFY_FLAG" val=""/>
</p:tagLst>
</file>

<file path=ppt/tags/tag343.xml><?xml version="1.0" encoding="utf-8"?>
<p:tagLst xmlns:p="http://schemas.openxmlformats.org/presentationml/2006/main">
  <p:tag name="AS_UNIQUEID" val="2104"/>
  <p:tag name="KSO_WM_BEAUTIFY_FLAG" val=""/>
</p:tagLst>
</file>

<file path=ppt/tags/tag344.xml><?xml version="1.0" encoding="utf-8"?>
<p:tagLst xmlns:p="http://schemas.openxmlformats.org/presentationml/2006/main">
  <p:tag name="AS_UNIQUEID" val="2105"/>
  <p:tag name="KSO_WM_BEAUTIFY_FLAG" val=""/>
</p:tagLst>
</file>

<file path=ppt/tags/tag345.xml><?xml version="1.0" encoding="utf-8"?>
<p:tagLst xmlns:p="http://schemas.openxmlformats.org/presentationml/2006/main">
  <p:tag name="AS_UNIQUEID" val="2106"/>
  <p:tag name="KSO_WM_BEAUTIFY_FLAG" val=""/>
</p:tagLst>
</file>

<file path=ppt/tags/tag346.xml><?xml version="1.0" encoding="utf-8"?>
<p:tagLst xmlns:p="http://schemas.openxmlformats.org/presentationml/2006/main">
  <p:tag name="AS_UNIQUEID" val="2107"/>
</p:tagLst>
</file>

<file path=ppt/tags/tag347.xml><?xml version="1.0" encoding="utf-8"?>
<p:tagLst xmlns:p="http://schemas.openxmlformats.org/presentationml/2006/main">
  <p:tag name="AS_UNIQUEID" val="2108"/>
</p:tagLst>
</file>

<file path=ppt/tags/tag34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349.xml><?xml version="1.0" encoding="utf-8"?>
<p:tagLst xmlns:p="http://schemas.openxmlformats.org/presentationml/2006/main">
  <p:tag name="AS_UNIQUEID" val="2109"/>
</p:tagLst>
</file>

<file path=ppt/tags/tag350.xml><?xml version="1.0" encoding="utf-8"?>
<p:tagLst xmlns:p="http://schemas.openxmlformats.org/presentationml/2006/main">
  <p:tag name="AS_UNIQUEID" val="2110"/>
</p:tagLst>
</file>

<file path=ppt/tags/tag351.xml><?xml version="1.0" encoding="utf-8"?>
<p:tagLst xmlns:p="http://schemas.openxmlformats.org/presentationml/2006/main">
  <p:tag name="AS_UNIQUEID" val="2111"/>
</p:tagLst>
</file>

<file path=ppt/tags/tag352.xml><?xml version="1.0" encoding="utf-8"?>
<p:tagLst xmlns:p="http://schemas.openxmlformats.org/presentationml/2006/main">
  <p:tag name="AS_UNIQUEID" val="2112"/>
</p:tagLst>
</file>

<file path=ppt/tags/tag353.xml><?xml version="1.0" encoding="utf-8"?>
<p:tagLst xmlns:p="http://schemas.openxmlformats.org/presentationml/2006/main">
  <p:tag name="AS_UNIQUEID" val="2113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354.xml><?xml version="1.0" encoding="utf-8"?>
<p:tagLst xmlns:p="http://schemas.openxmlformats.org/presentationml/2006/main">
  <p:tag name="AS_UNIQUEID" val="2114"/>
  <p:tag name="KSO_WM_BEAUTIFY_FLAG" val=""/>
</p:tagLst>
</file>

<file path=ppt/tags/tag355.xml><?xml version="1.0" encoding="utf-8"?>
<p:tagLst xmlns:p="http://schemas.openxmlformats.org/presentationml/2006/main">
  <p:tag name="AS_UNIQUEID" val="2115"/>
  <p:tag name="KSO_WM_BEAUTIFY_FLAG" val=""/>
</p:tagLst>
</file>

<file path=ppt/tags/tag356.xml><?xml version="1.0" encoding="utf-8"?>
<p:tagLst xmlns:p="http://schemas.openxmlformats.org/presentationml/2006/main">
  <p:tag name="AS_UNIQUEID" val="2116"/>
</p:tagLst>
</file>

<file path=ppt/tags/tag357.xml><?xml version="1.0" encoding="utf-8"?>
<p:tagLst xmlns:p="http://schemas.openxmlformats.org/presentationml/2006/main">
  <p:tag name="AS_UNIQUEID" val="2117"/>
  <p:tag name="KSO_WM_BEAUTIFY_FLAG" val=""/>
</p:tagLst>
</file>

<file path=ppt/tags/tag358.xml><?xml version="1.0" encoding="utf-8"?>
<p:tagLst xmlns:p="http://schemas.openxmlformats.org/presentationml/2006/main">
  <p:tag name="AS_UNIQUEID" val="2118"/>
  <p:tag name="KSO_WM_BEAUTIFY_FLAG" val=""/>
</p:tagLst>
</file>

<file path=ppt/tags/tag359.xml><?xml version="1.0" encoding="utf-8"?>
<p:tagLst xmlns:p="http://schemas.openxmlformats.org/presentationml/2006/main">
  <p:tag name="AS_UNIQUEID" val="2119"/>
  <p:tag name="KSO_WM_BEAUTIFY_FLAG" val=""/>
</p:tagLst>
</file>

<file path=ppt/tags/tag360.xml><?xml version="1.0" encoding="utf-8"?>
<p:tagLst xmlns:p="http://schemas.openxmlformats.org/presentationml/2006/main">
  <p:tag name="AS_UNIQUEID" val="2120"/>
  <p:tag name="KSO_WM_BEAUTIFY_FLAG" val=""/>
</p:tagLst>
</file>

<file path=ppt/tags/tag361.xml><?xml version="1.0" encoding="utf-8"?>
<p:tagLst xmlns:p="http://schemas.openxmlformats.org/presentationml/2006/main">
  <p:tag name="AS_UNIQUEID" val="2121"/>
  <p:tag name="KSO_WM_BEAUTIFY_FLAG" val=""/>
</p:tagLst>
</file>

<file path=ppt/tags/tag362.xml><?xml version="1.0" encoding="utf-8"?>
<p:tagLst xmlns:p="http://schemas.openxmlformats.org/presentationml/2006/main">
  <p:tag name="AS_UNIQUEID" val="2122"/>
  <p:tag name="KSO_WM_BEAUTIFY_FLAG" val=""/>
</p:tagLst>
</file>

<file path=ppt/tags/tag363.xml><?xml version="1.0" encoding="utf-8"?>
<p:tagLst xmlns:p="http://schemas.openxmlformats.org/presentationml/2006/main">
  <p:tag name="AS_UNIQUEID" val="2123"/>
  <p:tag name="KSO_WM_BEAUTIFY_FLAG" val=""/>
</p:tagLst>
</file>

<file path=ppt/tags/tag364.xml><?xml version="1.0" encoding="utf-8"?>
<p:tagLst xmlns:p="http://schemas.openxmlformats.org/presentationml/2006/main">
  <p:tag name="AS_UNIQUEID" val="2124"/>
  <p:tag name="KSO_WM_BEAUTIFY_FLAG" val=""/>
</p:tagLst>
</file>

<file path=ppt/tags/tag365.xml><?xml version="1.0" encoding="utf-8"?>
<p:tagLst xmlns:p="http://schemas.openxmlformats.org/presentationml/2006/main">
  <p:tag name="AS_UNIQUEID" val="2125"/>
  <p:tag name="KSO_WM_BEAUTIFY_FLAG" val=""/>
</p:tagLst>
</file>

<file path=ppt/tags/tag366.xml><?xml version="1.0" encoding="utf-8"?>
<p:tagLst xmlns:p="http://schemas.openxmlformats.org/presentationml/2006/main">
  <p:tag name="AS_UNIQUEID" val="2126"/>
</p:tagLst>
</file>

<file path=ppt/tags/tag367.xml><?xml version="1.0" encoding="utf-8"?>
<p:tagLst xmlns:p="http://schemas.openxmlformats.org/presentationml/2006/main">
  <p:tag name="AS_UNIQUEID" val="2127"/>
  <p:tag name="KSO_WM_BEAUTIFY_FLAG" val=""/>
</p:tagLst>
</file>

<file path=ppt/tags/tag368.xml><?xml version="1.0" encoding="utf-8"?>
<p:tagLst xmlns:p="http://schemas.openxmlformats.org/presentationml/2006/main">
  <p:tag name="AS_UNIQUEID" val="2128"/>
</p:tagLst>
</file>

<file path=ppt/tags/tag369.xml><?xml version="1.0" encoding="utf-8"?>
<p:tagLst xmlns:p="http://schemas.openxmlformats.org/presentationml/2006/main">
  <p:tag name="AS_UNIQUEID" val="2129"/>
</p:tagLst>
</file>

<file path=ppt/tags/tag370.xml><?xml version="1.0" encoding="utf-8"?>
<p:tagLst xmlns:p="http://schemas.openxmlformats.org/presentationml/2006/main">
  <p:tag name="AS_UNIQUEID" val="2130"/>
  <p:tag name="KSO_WM_BEAUTIFY_FLAG" val=""/>
</p:tagLst>
</file>

<file path=ppt/tags/tag371.xml><?xml version="1.0" encoding="utf-8"?>
<p:tagLst xmlns:p="http://schemas.openxmlformats.org/presentationml/2006/main">
  <p:tag name="AS_UNIQUEID" val="2131"/>
  <p:tag name="KSO_WM_BEAUTIFY_FLAG" val=""/>
</p:tagLst>
</file>

<file path=ppt/tags/tag372.xml><?xml version="1.0" encoding="utf-8"?>
<p:tagLst xmlns:p="http://schemas.openxmlformats.org/presentationml/2006/main">
  <p:tag name="AS_UNIQUEID" val="2132"/>
</p:tagLst>
</file>

<file path=ppt/tags/tag373.xml><?xml version="1.0" encoding="utf-8"?>
<p:tagLst xmlns:p="http://schemas.openxmlformats.org/presentationml/2006/main">
  <p:tag name="AS_UNIQUEID" val="2133"/>
  <p:tag name="KSO_WM_BEAUTIFY_FLAG" val=""/>
</p:tagLst>
</file>

<file path=ppt/tags/tag374.xml><?xml version="1.0" encoding="utf-8"?>
<p:tagLst xmlns:p="http://schemas.openxmlformats.org/presentationml/2006/main">
  <p:tag name="AS_UNIQUEID" val="2134"/>
  <p:tag name="KSO_WM_BEAUTIFY_FLAG" val=""/>
</p:tagLst>
</file>

<file path=ppt/tags/tag375.xml><?xml version="1.0" encoding="utf-8"?>
<p:tagLst xmlns:p="http://schemas.openxmlformats.org/presentationml/2006/main">
  <p:tag name="AS_UNIQUEID" val="2135"/>
</p:tagLst>
</file>

<file path=ppt/tags/tag376.xml><?xml version="1.0" encoding="utf-8"?>
<p:tagLst xmlns:p="http://schemas.openxmlformats.org/presentationml/2006/main">
  <p:tag name="AS_UNIQUEID" val="2136"/>
</p:tagLst>
</file>

<file path=ppt/tags/tag377.xml><?xml version="1.0" encoding="utf-8"?>
<p:tagLst xmlns:p="http://schemas.openxmlformats.org/presentationml/2006/main">
  <p:tag name="AS_UNIQUEID" val="2137"/>
  <p:tag name="KSO_WM_BEAUTIFY_FLAG" val=""/>
</p:tagLst>
</file>

<file path=ppt/tags/tag378.xml><?xml version="1.0" encoding="utf-8"?>
<p:tagLst xmlns:p="http://schemas.openxmlformats.org/presentationml/2006/main">
  <p:tag name="AS_UNIQUEID" val="2138"/>
  <p:tag name="KSO_WM_BEAUTIFY_FLAG" val=""/>
</p:tagLst>
</file>

<file path=ppt/tags/tag379.xml><?xml version="1.0" encoding="utf-8"?>
<p:tagLst xmlns:p="http://schemas.openxmlformats.org/presentationml/2006/main">
  <p:tag name="AS_UNIQUEID" val="2139"/>
  <p:tag name="KSO_WM_BEAUTIFY_FLAG" val=""/>
</p:tagLst>
</file>

<file path=ppt/tags/tag380.xml><?xml version="1.0" encoding="utf-8"?>
<p:tagLst xmlns:p="http://schemas.openxmlformats.org/presentationml/2006/main">
  <p:tag name="AS_UNIQUEID" val="2140"/>
  <p:tag name="KSO_WM_BEAUTIFY_FLAG" val=""/>
</p:tagLst>
</file>

<file path=ppt/tags/tag381.xml><?xml version="1.0" encoding="utf-8"?>
<p:tagLst xmlns:p="http://schemas.openxmlformats.org/presentationml/2006/main">
  <p:tag name="AS_UNIQUEID" val="2141"/>
  <p:tag name="KSO_WM_BEAUTIFY_FLAG" val=""/>
</p:tagLst>
</file>

<file path=ppt/tags/tag382.xml><?xml version="1.0" encoding="utf-8"?>
<p:tagLst xmlns:p="http://schemas.openxmlformats.org/presentationml/2006/main">
  <p:tag name="AS_UNIQUEID" val="2142"/>
  <p:tag name="KSO_WM_BEAUTIFY_FLAG" val=""/>
</p:tagLst>
</file>

<file path=ppt/tags/tag383.xml><?xml version="1.0" encoding="utf-8"?>
<p:tagLst xmlns:p="http://schemas.openxmlformats.org/presentationml/2006/main">
  <p:tag name="AS_UNIQUEID" val="2143"/>
  <p:tag name="KSO_WM_BEAUTIFY_FLAG" val=""/>
</p:tagLst>
</file>

<file path=ppt/tags/tag384.xml><?xml version="1.0" encoding="utf-8"?>
<p:tagLst xmlns:p="http://schemas.openxmlformats.org/presentationml/2006/main">
  <p:tag name="AS_UNIQUEID" val="2144"/>
  <p:tag name="KSO_WM_BEAUTIFY_FLAG" val=""/>
</p:tagLst>
</file>

<file path=ppt/tags/tag385.xml><?xml version="1.0" encoding="utf-8"?>
<p:tagLst xmlns:p="http://schemas.openxmlformats.org/presentationml/2006/main">
  <p:tag name="AS_UNIQUEID" val="2145"/>
  <p:tag name="KSO_WM_BEAUTIFY_FLAG" val=""/>
</p:tagLst>
</file>

<file path=ppt/tags/tag386.xml><?xml version="1.0" encoding="utf-8"?>
<p:tagLst xmlns:p="http://schemas.openxmlformats.org/presentationml/2006/main">
  <p:tag name="AS_UNIQUEID" val="2146"/>
</p:tagLst>
</file>

<file path=ppt/tags/tag38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388.xml><?xml version="1.0" encoding="utf-8"?>
<p:tagLst xmlns:p="http://schemas.openxmlformats.org/presentationml/2006/main">
  <p:tag name="AS_UNIQUEID" val="2147"/>
</p:tagLst>
</file>

<file path=ppt/tags/tag389.xml><?xml version="1.0" encoding="utf-8"?>
<p:tagLst xmlns:p="http://schemas.openxmlformats.org/presentationml/2006/main">
  <p:tag name="AS_UNIQUEID" val="2148"/>
</p:tagLst>
</file>

<file path=ppt/tags/tag390.xml><?xml version="1.0" encoding="utf-8"?>
<p:tagLst xmlns:p="http://schemas.openxmlformats.org/presentationml/2006/main">
  <p:tag name="AS_UNIQUEID" val="2149"/>
</p:tagLst>
</file>

<file path=ppt/tags/tag391.xml><?xml version="1.0" encoding="utf-8"?>
<p:tagLst xmlns:p="http://schemas.openxmlformats.org/presentationml/2006/main">
  <p:tag name="AS_UNIQUEID" val="2150"/>
</p:tagLst>
</file>

<file path=ppt/tags/tag392.xml><?xml version="1.0" encoding="utf-8"?>
<p:tagLst xmlns:p="http://schemas.openxmlformats.org/presentationml/2006/main">
  <p:tag name="AS_UNIQUEID" val="2151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393.xml><?xml version="1.0" encoding="utf-8"?>
<p:tagLst xmlns:p="http://schemas.openxmlformats.org/presentationml/2006/main">
  <p:tag name="AS_UNIQUEID" val="2152"/>
  <p:tag name="KSO_WM_BEAUTIFY_FLAG" val=""/>
</p:tagLst>
</file>

<file path=ppt/tags/tag394.xml><?xml version="1.0" encoding="utf-8"?>
<p:tagLst xmlns:p="http://schemas.openxmlformats.org/presentationml/2006/main">
  <p:tag name="AS_UNIQUEID" val="2153"/>
  <p:tag name="KSO_WM_BEAUTIFY_FLAG" val=""/>
</p:tagLst>
</file>

<file path=ppt/tags/tag395.xml><?xml version="1.0" encoding="utf-8"?>
<p:tagLst xmlns:p="http://schemas.openxmlformats.org/presentationml/2006/main">
  <p:tag name="AS_UNIQUEID" val="2154"/>
  <p:tag name="KSO_WM_BEAUTIFY_FLAG" val=""/>
</p:tagLst>
</file>

<file path=ppt/tags/tag396.xml><?xml version="1.0" encoding="utf-8"?>
<p:tagLst xmlns:p="http://schemas.openxmlformats.org/presentationml/2006/main">
  <p:tag name="AS_UNIQUEID" val="2155"/>
  <p:tag name="KSO_WM_BEAUTIFY_FLAG" val=""/>
</p:tagLst>
</file>

<file path=ppt/tags/tag397.xml><?xml version="1.0" encoding="utf-8"?>
<p:tagLst xmlns:p="http://schemas.openxmlformats.org/presentationml/2006/main">
  <p:tag name="AS_UNIQUEID" val="2156"/>
  <p:tag name="KSO_WM_BEAUTIFY_FLAG" val=""/>
</p:tagLst>
</file>

<file path=ppt/tags/tag398.xml><?xml version="1.0" encoding="utf-8"?>
<p:tagLst xmlns:p="http://schemas.openxmlformats.org/presentationml/2006/main">
  <p:tag name="AS_UNIQUEID" val="2157"/>
</p:tagLst>
</file>

<file path=ppt/tags/tag399.xml><?xml version="1.0" encoding="utf-8"?>
<p:tagLst xmlns:p="http://schemas.openxmlformats.org/presentationml/2006/main">
  <p:tag name="AS_UNIQUEID" val="2158"/>
</p:tagLst>
</file>

<file path=ppt/tags/tag400.xml><?xml version="1.0" encoding="utf-8"?>
<p:tagLst xmlns:p="http://schemas.openxmlformats.org/presentationml/2006/main">
  <p:tag name="AS_UNIQUEID" val="2159"/>
  <p:tag name="KSO_WM_BEAUTIFY_FLAG" val=""/>
</p:tagLst>
</file>

<file path=ppt/tags/tag401.xml><?xml version="1.0" encoding="utf-8"?>
<p:tagLst xmlns:p="http://schemas.openxmlformats.org/presentationml/2006/main">
  <p:tag name="AS_UNIQUEID" val="2160"/>
  <p:tag name="KSO_WM_BEAUTIFY_FLAG" val=""/>
</p:tagLst>
</file>

<file path=ppt/tags/tag402.xml><?xml version="1.0" encoding="utf-8"?>
<p:tagLst xmlns:p="http://schemas.openxmlformats.org/presentationml/2006/main">
  <p:tag name="AS_UNIQUEID" val="2161"/>
</p:tagLst>
</file>

<file path=ppt/tags/tag403.xml><?xml version="1.0" encoding="utf-8"?>
<p:tagLst xmlns:p="http://schemas.openxmlformats.org/presentationml/2006/main">
  <p:tag name="AS_UNIQUEID" val="2162"/>
  <p:tag name="KSO_WM_BEAUTIFY_FLAG" val=""/>
</p:tagLst>
</file>

<file path=ppt/tags/tag404.xml><?xml version="1.0" encoding="utf-8"?>
<p:tagLst xmlns:p="http://schemas.openxmlformats.org/presentationml/2006/main">
  <p:tag name="AS_UNIQUEID" val="2163"/>
  <p:tag name="KSO_WM_BEAUTIFY_FLAG" val=""/>
</p:tagLst>
</file>

<file path=ppt/tags/tag405.xml><?xml version="1.0" encoding="utf-8"?>
<p:tagLst xmlns:p="http://schemas.openxmlformats.org/presentationml/2006/main">
  <p:tag name="AS_UNIQUEID" val="2164"/>
  <p:tag name="KSO_WM_BEAUTIFY_FLAG" val=""/>
</p:tagLst>
</file>

<file path=ppt/tags/tag406.xml><?xml version="1.0" encoding="utf-8"?>
<p:tagLst xmlns:p="http://schemas.openxmlformats.org/presentationml/2006/main">
  <p:tag name="AS_UNIQUEID" val="2165"/>
  <p:tag name="KSO_WM_BEAUTIFY_FLAG" val=""/>
</p:tagLst>
</file>

<file path=ppt/tags/tag407.xml><?xml version="1.0" encoding="utf-8"?>
<p:tagLst xmlns:p="http://schemas.openxmlformats.org/presentationml/2006/main">
  <p:tag name="AS_UNIQUEID" val="2166"/>
  <p:tag name="KSO_WM_BEAUTIFY_FLAG" val=""/>
</p:tagLst>
</file>

<file path=ppt/tags/tag40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409.xml><?xml version="1.0" encoding="utf-8"?>
<p:tagLst xmlns:p="http://schemas.openxmlformats.org/presentationml/2006/main">
  <p:tag name="AS_UNIQUEID" val="2167"/>
</p:tagLst>
</file>

<file path=ppt/tags/tag410.xml><?xml version="1.0" encoding="utf-8"?>
<p:tagLst xmlns:p="http://schemas.openxmlformats.org/presentationml/2006/main">
  <p:tag name="AS_UNIQUEID" val="2168"/>
</p:tagLst>
</file>

<file path=ppt/tags/tag411.xml><?xml version="1.0" encoding="utf-8"?>
<p:tagLst xmlns:p="http://schemas.openxmlformats.org/presentationml/2006/main">
  <p:tag name="AS_UNIQUEID" val="2169"/>
</p:tagLst>
</file>

<file path=ppt/tags/tag412.xml><?xml version="1.0" encoding="utf-8"?>
<p:tagLst xmlns:p="http://schemas.openxmlformats.org/presentationml/2006/main">
  <p:tag name="AS_UNIQUEID" val="2170"/>
</p:tagLst>
</file>

<file path=ppt/tags/tag413.xml><?xml version="1.0" encoding="utf-8"?>
<p:tagLst xmlns:p="http://schemas.openxmlformats.org/presentationml/2006/main">
  <p:tag name="AS_UNIQUEID" val="2171"/>
  <p:tag name="KSO_WM_BEAUTIFY_FLAG" val=""/>
</p:tagLst>
</file>

<file path=ppt/tags/tag414.xml><?xml version="1.0" encoding="utf-8"?>
<p:tagLst xmlns:p="http://schemas.openxmlformats.org/presentationml/2006/main">
  <p:tag name="AS_UNIQUEID" val="2172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415.xml><?xml version="1.0" encoding="utf-8"?>
<p:tagLst xmlns:p="http://schemas.openxmlformats.org/presentationml/2006/main">
  <p:tag name="AS_UNIQUEID" val="1117"/>
</p:tagLst>
</file>

<file path=ppt/tags/tag416.xml><?xml version="1.0" encoding="utf-8"?>
<p:tagLst xmlns:p="http://schemas.openxmlformats.org/presentationml/2006/main">
  <p:tag name="AS_UNIQUEID" val="1118"/>
  <p:tag name="KSO_WM_BEAUTIFY_FLAG" val=""/>
</p:tagLst>
</file>

<file path=ppt/tags/tag417.xml><?xml version="1.0" encoding="utf-8"?>
<p:tagLst xmlns:p="http://schemas.openxmlformats.org/presentationml/2006/main">
  <p:tag name="AS_UNIQUEID" val="1119"/>
  <p:tag name="KSO_WM_BEAUTIFY_FLAG" val=""/>
</p:tagLst>
</file>

<file path=ppt/tags/tag418.xml><?xml version="1.0" encoding="utf-8"?>
<p:tagLst xmlns:p="http://schemas.openxmlformats.org/presentationml/2006/main">
  <p:tag name="AS_UNIQUEID" val="1120"/>
</p:tagLst>
</file>

<file path=ppt/tags/tag419.xml><?xml version="1.0" encoding="utf-8"?>
<p:tagLst xmlns:p="http://schemas.openxmlformats.org/presentationml/2006/main">
  <p:tag name="AS_UNIQUEID" val="1121"/>
  <p:tag name="KSO_WM_BEAUTIFY_FLAG" val=""/>
</p:tagLst>
</file>

<file path=ppt/tags/tag420.xml><?xml version="1.0" encoding="utf-8"?>
<p:tagLst xmlns:p="http://schemas.openxmlformats.org/presentationml/2006/main">
  <p:tag name="AS_UNIQUEID" val="1122"/>
  <p:tag name="KSO_WM_BEAUTIFY_FLAG" val=""/>
</p:tagLst>
</file>

<file path=ppt/tags/tag421.xml><?xml version="1.0" encoding="utf-8"?>
<p:tagLst xmlns:p="http://schemas.openxmlformats.org/presentationml/2006/main">
  <p:tag name="AS_UNIQUEID" val="1123"/>
</p:tagLst>
</file>

<file path=ppt/tags/tag422.xml><?xml version="1.0" encoding="utf-8"?>
<p:tagLst xmlns:p="http://schemas.openxmlformats.org/presentationml/2006/main">
  <p:tag name="AS_UNIQUEID" val="1124"/>
  <p:tag name="KSO_WM_BEAUTIFY_FLAG" val=""/>
</p:tagLst>
</file>

<file path=ppt/tags/tag423.xml><?xml version="1.0" encoding="utf-8"?>
<p:tagLst xmlns:p="http://schemas.openxmlformats.org/presentationml/2006/main">
  <p:tag name="AS_UNIQUEID" val="1125"/>
  <p:tag name="KSO_WM_BEAUTIFY_FLAG" val=""/>
</p:tagLst>
</file>

<file path=ppt/tags/tag424.xml><?xml version="1.0" encoding="utf-8"?>
<p:tagLst xmlns:p="http://schemas.openxmlformats.org/presentationml/2006/main">
  <p:tag name="AS_UNIQUEID" val="1126"/>
  <p:tag name="KSO_WM_BEAUTIFY_FLAG" val=""/>
</p:tagLst>
</file>

<file path=ppt/tags/tag425.xml><?xml version="1.0" encoding="utf-8"?>
<p:tagLst xmlns:p="http://schemas.openxmlformats.org/presentationml/2006/main">
  <p:tag name="AS_UNIQUEID" val="1127"/>
</p:tagLst>
</file>

<file path=ppt/tags/tag426.xml><?xml version="1.0" encoding="utf-8"?>
<p:tagLst xmlns:p="http://schemas.openxmlformats.org/presentationml/2006/main">
  <p:tag name="AS_UNIQUEID" val="1128"/>
  <p:tag name="KSO_WM_BEAUTIFY_FLAG" val=""/>
</p:tagLst>
</file>

<file path=ppt/tags/tag427.xml><?xml version="1.0" encoding="utf-8"?>
<p:tagLst xmlns:p="http://schemas.openxmlformats.org/presentationml/2006/main">
  <p:tag name="AS_UNIQUEID" val="1129"/>
  <p:tag name="KSO_WM_BEAUTIFY_FLAG" val=""/>
</p:tagLst>
</file>

<file path=ppt/tags/tag428.xml><?xml version="1.0" encoding="utf-8"?>
<p:tagLst xmlns:p="http://schemas.openxmlformats.org/presentationml/2006/main">
  <p:tag name="AS_UNIQUEID" val="1130"/>
  <p:tag name="KSO_WM_BEAUTIFY_FLAG" val=""/>
</p:tagLst>
</file>

<file path=ppt/tags/tag429.xml><?xml version="1.0" encoding="utf-8"?>
<p:tagLst xmlns:p="http://schemas.openxmlformats.org/presentationml/2006/main">
  <p:tag name="AS_UNIQUEID" val="1131"/>
  <p:tag name="KSO_WM_BEAUTIFY_FLAG" val=""/>
</p:tagLst>
</file>

<file path=ppt/tags/tag430.xml><?xml version="1.0" encoding="utf-8"?>
<p:tagLst xmlns:p="http://schemas.openxmlformats.org/presentationml/2006/main">
  <p:tag name="AS_UNIQUEID" val="1132"/>
</p:tagLst>
</file>

<file path=ppt/tags/tag431.xml><?xml version="1.0" encoding="utf-8"?>
<p:tagLst xmlns:p="http://schemas.openxmlformats.org/presentationml/2006/main">
  <p:tag name="AS_UNIQUEID" val="1133"/>
  <p:tag name="KSO_WM_BEAUTIFY_FLAG" val=""/>
</p:tagLst>
</file>

<file path=ppt/tags/tag432.xml><?xml version="1.0" encoding="utf-8"?>
<p:tagLst xmlns:p="http://schemas.openxmlformats.org/presentationml/2006/main">
  <p:tag name="AS_UNIQUEID" val="1134"/>
  <p:tag name="KSO_WM_BEAUTIFY_FLAG" val=""/>
</p:tagLst>
</file>

<file path=ppt/tags/tag433.xml><?xml version="1.0" encoding="utf-8"?>
<p:tagLst xmlns:p="http://schemas.openxmlformats.org/presentationml/2006/main">
  <p:tag name="AS_UNIQUEID" val="1135"/>
  <p:tag name="KSO_WM_BEAUTIFY_FLAG" val=""/>
</p:tagLst>
</file>

<file path=ppt/tags/tag434.xml><?xml version="1.0" encoding="utf-8"?>
<p:tagLst xmlns:p="http://schemas.openxmlformats.org/presentationml/2006/main">
  <p:tag name="AS_UNIQUEID" val="1136"/>
  <p:tag name="KSO_WM_BEAUTIFY_FLAG" val=""/>
</p:tagLst>
</file>

<file path=ppt/tags/tag435.xml><?xml version="1.0" encoding="utf-8"?>
<p:tagLst xmlns:p="http://schemas.openxmlformats.org/presentationml/2006/main">
  <p:tag name="AS_UNIQUEID" val="1137"/>
</p:tagLst>
</file>

<file path=ppt/tags/tag436.xml><?xml version="1.0" encoding="utf-8"?>
<p:tagLst xmlns:p="http://schemas.openxmlformats.org/presentationml/2006/main">
  <p:tag name="AS_UNIQUEID" val="1138"/>
  <p:tag name="KSO_WM_BEAUTIFY_FLAG" val=""/>
</p:tagLst>
</file>

<file path=ppt/tags/tag437.xml><?xml version="1.0" encoding="utf-8"?>
<p:tagLst xmlns:p="http://schemas.openxmlformats.org/presentationml/2006/main">
  <p:tag name="AS_UNIQUEID" val="1139"/>
  <p:tag name="KSO_WM_BEAUTIFY_FLAG" val=""/>
</p:tagLst>
</file>

<file path=ppt/tags/tag438.xml><?xml version="1.0" encoding="utf-8"?>
<p:tagLst xmlns:p="http://schemas.openxmlformats.org/presentationml/2006/main">
  <p:tag name="AS_UNIQUEID" val="1140"/>
  <p:tag name="KSO_WM_BEAUTIFY_FLAG" val=""/>
</p:tagLst>
</file>

<file path=ppt/tags/tag439.xml><?xml version="1.0" encoding="utf-8"?>
<p:tagLst xmlns:p="http://schemas.openxmlformats.org/presentationml/2006/main">
  <p:tag name="AS_UNIQUEID" val="1141"/>
  <p:tag name="KSO_WM_BEAUTIFY_FLAG" val=""/>
</p:tagLst>
</file>

<file path=ppt/tags/tag440.xml><?xml version="1.0" encoding="utf-8"?>
<p:tagLst xmlns:p="http://schemas.openxmlformats.org/presentationml/2006/main">
  <p:tag name="AS_UNIQUEID" val="1142"/>
  <p:tag name="KSO_WM_BEAUTIFY_FLAG" val=""/>
</p:tagLst>
</file>

<file path=ppt/tags/tag441.xml><?xml version="1.0" encoding="utf-8"?>
<p:tagLst xmlns:p="http://schemas.openxmlformats.org/presentationml/2006/main">
  <p:tag name="AS_UNIQUEID" val="1143"/>
  <p:tag name="KSO_WM_BEAUTIFY_FLAG" val=""/>
</p:tagLst>
</file>

<file path=ppt/tags/tag442.xml><?xml version="1.0" encoding="utf-8"?>
<p:tagLst xmlns:p="http://schemas.openxmlformats.org/presentationml/2006/main">
  <p:tag name="AS_UNIQUEID" val="1144"/>
  <p:tag name="KSO_WM_BEAUTIFY_FLAG" val=""/>
</p:tagLst>
</file>

<file path=ppt/tags/tag443.xml><?xml version="1.0" encoding="utf-8"?>
<p:tagLst xmlns:p="http://schemas.openxmlformats.org/presentationml/2006/main">
  <p:tag name="AS_UNIQUEID" val="1145"/>
  <p:tag name="KSO_WM_BEAUTIFY_FLAG" val=""/>
</p:tagLst>
</file>

<file path=ppt/tags/tag444.xml><?xml version="1.0" encoding="utf-8"?>
<p:tagLst xmlns:p="http://schemas.openxmlformats.org/presentationml/2006/main">
  <p:tag name="AS_UNIQUEID" val="1146"/>
  <p:tag name="KSO_WM_BEAUTIFY_FLAG" val=""/>
</p:tagLst>
</file>

<file path=ppt/tags/tag445.xml><?xml version="1.0" encoding="utf-8"?>
<p:tagLst xmlns:p="http://schemas.openxmlformats.org/presentationml/2006/main">
  <p:tag name="AS_UNIQUEID" val="1149"/>
  <p:tag name="KSO_WM_BEAUTIFY_FLAG" val=""/>
</p:tagLst>
</file>

<file path=ppt/tags/tag446.xml><?xml version="1.0" encoding="utf-8"?>
<p:tagLst xmlns:p="http://schemas.openxmlformats.org/presentationml/2006/main">
  <p:tag name="AS_UNIQUEID" val="1150"/>
  <p:tag name="KSO_WM_BEAUTIFY_FLAG" val=""/>
</p:tagLst>
</file>

<file path=ppt/tags/tag447.xml><?xml version="1.0" encoding="utf-8"?>
<p:tagLst xmlns:p="http://schemas.openxmlformats.org/presentationml/2006/main">
  <p:tag name="AS_UNIQUEID" val="1151"/>
  <p:tag name="KSO_WM_BEAUTIFY_FLAG" val=""/>
</p:tagLst>
</file>

<file path=ppt/tags/tag448.xml><?xml version="1.0" encoding="utf-8"?>
<p:tagLst xmlns:p="http://schemas.openxmlformats.org/presentationml/2006/main">
  <p:tag name="AS_UNIQUEID" val="2173"/>
</p:tagLst>
</file>

<file path=ppt/tags/tag449.xml><?xml version="1.0" encoding="utf-8"?>
<p:tagLst xmlns:p="http://schemas.openxmlformats.org/presentationml/2006/main">
  <p:tag name="AS_UNIQUEID" val="2174"/>
  <p:tag name="KSO_WM_BEAUTIFY_FLAG" val=""/>
</p:tagLst>
</file>

<file path=ppt/tags/tag450.xml><?xml version="1.0" encoding="utf-8"?>
<p:tagLst xmlns:p="http://schemas.openxmlformats.org/presentationml/2006/main">
  <p:tag name="AS_UNIQUEID" val="2175"/>
  <p:tag name="KSO_WM_BEAUTIFY_FLAG" val=""/>
</p:tagLst>
</file>

<file path=ppt/tags/tag451.xml><?xml version="1.0" encoding="utf-8"?>
<p:tagLst xmlns:p="http://schemas.openxmlformats.org/presentationml/2006/main">
  <p:tag name="AS_UNIQUEID" val="2176"/>
  <p:tag name="KSO_WM_BEAUTIFY_FLAG" val=""/>
</p:tagLst>
</file>

<file path=ppt/tags/tag452.xml><?xml version="1.0" encoding="utf-8"?>
<p:tagLst xmlns:p="http://schemas.openxmlformats.org/presentationml/2006/main">
  <p:tag name="AS_UNIQUEID" val="2177"/>
  <p:tag name="KSO_WM_BEAUTIFY_FLAG" val=""/>
</p:tagLst>
</file>

<file path=ppt/tags/tag453.xml><?xml version="1.0" encoding="utf-8"?>
<p:tagLst xmlns:p="http://schemas.openxmlformats.org/presentationml/2006/main">
  <p:tag name="AS_UNIQUEID" val="2178"/>
  <p:tag name="KSO_WM_BEAUTIFY_FLAG" val=""/>
</p:tagLst>
</file>

<file path=ppt/tags/tag454.xml><?xml version="1.0" encoding="utf-8"?>
<p:tagLst xmlns:p="http://schemas.openxmlformats.org/presentationml/2006/main">
  <p:tag name="AS_UNIQUEID" val="2179"/>
  <p:tag name="KSO_WM_BEAUTIFY_FLAG" val=""/>
</p:tagLst>
</file>

<file path=ppt/tags/tag455.xml><?xml version="1.0" encoding="utf-8"?>
<p:tagLst xmlns:p="http://schemas.openxmlformats.org/presentationml/2006/main">
  <p:tag name="AS_UNIQUEID" val="2180"/>
  <p:tag name="KSO_WM_BEAUTIFY_FLAG" val=""/>
</p:tagLst>
</file>

<file path=ppt/tags/tag456.xml><?xml version="1.0" encoding="utf-8"?>
<p:tagLst xmlns:p="http://schemas.openxmlformats.org/presentationml/2006/main">
  <p:tag name="AS_UNIQUEID" val="2181"/>
  <p:tag name="KSO_WM_BEAUTIFY_FLAG" val=""/>
</p:tagLst>
</file>

<file path=ppt/tags/tag457.xml><?xml version="1.0" encoding="utf-8"?>
<p:tagLst xmlns:p="http://schemas.openxmlformats.org/presentationml/2006/main">
  <p:tag name="AS_UNIQUEID" val="2182"/>
  <p:tag name="KSO_WM_BEAUTIFY_FLAG" val=""/>
</p:tagLst>
</file>

<file path=ppt/tags/tag458.xml><?xml version="1.0" encoding="utf-8"?>
<p:tagLst xmlns:p="http://schemas.openxmlformats.org/presentationml/2006/main">
  <p:tag name="AS_UNIQUEID" val="2183"/>
  <p:tag name="KSO_WM_BEAUTIFY_FLAG" val=""/>
</p:tagLst>
</file>

<file path=ppt/tags/tag459.xml><?xml version="1.0" encoding="utf-8"?>
<p:tagLst xmlns:p="http://schemas.openxmlformats.org/presentationml/2006/main">
  <p:tag name="AS_UNIQUEID" val="1771"/>
  <p:tag name="KSO_WM_BEAUTIFY_FLAG" val=""/>
</p:tagLst>
</file>

<file path=ppt/tags/tag460.xml><?xml version="1.0" encoding="utf-8"?>
<p:tagLst xmlns:p="http://schemas.openxmlformats.org/presentationml/2006/main">
  <p:tag name="AS_UNIQUEID" val="1772"/>
  <p:tag name="KSO_WM_BEAUTIFY_FLAG" val=""/>
</p:tagLst>
</file>

<file path=ppt/tags/tag461.xml><?xml version="1.0" encoding="utf-8"?>
<p:tagLst xmlns:p="http://schemas.openxmlformats.org/presentationml/2006/main">
  <p:tag name="AS_UNIQUEID" val="1773"/>
  <p:tag name="KSO_WM_BEAUTIFY_FLAG" val=""/>
</p:tagLst>
</file>

<file path=ppt/tags/tag462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463.xml><?xml version="1.0" encoding="utf-8"?>
<p:tagLst xmlns:p="http://schemas.openxmlformats.org/presentationml/2006/main">
  <p:tag name="AS_UNIQUEID" val="2184"/>
</p:tagLst>
</file>

<file path=ppt/tags/tag464.xml><?xml version="1.0" encoding="utf-8"?>
<p:tagLst xmlns:p="http://schemas.openxmlformats.org/presentationml/2006/main">
  <p:tag name="AS_UNIQUEID" val="2185"/>
</p:tagLst>
</file>

<file path=ppt/tags/tag465.xml><?xml version="1.0" encoding="utf-8"?>
<p:tagLst xmlns:p="http://schemas.openxmlformats.org/presentationml/2006/main">
  <p:tag name="AS_UNIQUEID" val="2186"/>
</p:tagLst>
</file>

<file path=ppt/tags/tag466.xml><?xml version="1.0" encoding="utf-8"?>
<p:tagLst xmlns:p="http://schemas.openxmlformats.org/presentationml/2006/main">
  <p:tag name="AS_UNIQUEID" val="2187"/>
</p:tagLst>
</file>

<file path=ppt/tags/tag467.xml><?xml version="1.0" encoding="utf-8"?>
<p:tagLst xmlns:p="http://schemas.openxmlformats.org/presentationml/2006/main">
  <p:tag name="AS_UNIQUEID" val="2188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468.xml><?xml version="1.0" encoding="utf-8"?>
<p:tagLst xmlns:p="http://schemas.openxmlformats.org/presentationml/2006/main">
  <p:tag name="AS_UNIQUEID" val="2189"/>
  <p:tag name="KSO_WM_BEAUTIFY_FLAG" val=""/>
</p:tagLst>
</file>

<file path=ppt/tags/tag469.xml><?xml version="1.0" encoding="utf-8"?>
<p:tagLst xmlns:p="http://schemas.openxmlformats.org/presentationml/2006/main">
  <p:tag name="AS_UNIQUEID" val="1156"/>
  <p:tag name="KSO_WM_BEAUTIFY_FLAG" val=""/>
</p:tagLst>
</file>

<file path=ppt/tags/tag470.xml><?xml version="1.0" encoding="utf-8"?>
<p:tagLst xmlns:p="http://schemas.openxmlformats.org/presentationml/2006/main">
  <p:tag name="AS_UNIQUEID" val="1153"/>
  <p:tag name="KSO_WM_BEAUTIFY_FLAG" val=""/>
</p:tagLst>
</file>

<file path=ppt/tags/tag471.xml><?xml version="1.0" encoding="utf-8"?>
<p:tagLst xmlns:p="http://schemas.openxmlformats.org/presentationml/2006/main">
  <p:tag name="AS_UNIQUEID" val="1157"/>
  <p:tag name="KSO_WM_BEAUTIFY_FLAG" val=""/>
</p:tagLst>
</file>

<file path=ppt/tags/tag472.xml><?xml version="1.0" encoding="utf-8"?>
<p:tagLst xmlns:p="http://schemas.openxmlformats.org/presentationml/2006/main">
  <p:tag name="AS_UNIQUEID" val="1158"/>
  <p:tag name="KSO_WM_BEAUTIFY_FLAG" val=""/>
</p:tagLst>
</file>

<file path=ppt/tags/tag473.xml><?xml version="1.0" encoding="utf-8"?>
<p:tagLst xmlns:p="http://schemas.openxmlformats.org/presentationml/2006/main">
  <p:tag name="AS_UNIQUEID" val="1159"/>
  <p:tag name="KSO_WM_BEAUTIFY_FLAG" val=""/>
</p:tagLst>
</file>

<file path=ppt/tags/tag474.xml><?xml version="1.0" encoding="utf-8"?>
<p:tagLst xmlns:p="http://schemas.openxmlformats.org/presentationml/2006/main">
  <p:tag name="AS_UNIQUEID" val="1160"/>
  <p:tag name="KSO_WM_BEAUTIFY_FLAG" val=""/>
</p:tagLst>
</file>

<file path=ppt/tags/tag475.xml><?xml version="1.0" encoding="utf-8"?>
<p:tagLst xmlns:p="http://schemas.openxmlformats.org/presentationml/2006/main">
  <p:tag name="AS_UNIQUEID" val="1161"/>
  <p:tag name="KSO_WM_BEAUTIFY_FLAG" val=""/>
</p:tagLst>
</file>

<file path=ppt/tags/tag476.xml><?xml version="1.0" encoding="utf-8"?>
<p:tagLst xmlns:p="http://schemas.openxmlformats.org/presentationml/2006/main">
  <p:tag name="AS_UNIQUEID" val="1162"/>
  <p:tag name="KSO_WM_BEAUTIFY_FLAG" val=""/>
</p:tagLst>
</file>

<file path=ppt/tags/tag477.xml><?xml version="1.0" encoding="utf-8"?>
<p:tagLst xmlns:p="http://schemas.openxmlformats.org/presentationml/2006/main">
  <p:tag name="AS_UNIQUEID" val="1163"/>
  <p:tag name="KSO_WM_BEAUTIFY_FLAG" val=""/>
</p:tagLst>
</file>

<file path=ppt/tags/tag478.xml><?xml version="1.0" encoding="utf-8"?>
<p:tagLst xmlns:p="http://schemas.openxmlformats.org/presentationml/2006/main">
  <p:tag name="AS_UNIQUEID" val="2190"/>
  <p:tag name="KSO_WM_BEAUTIFY_FLAG" val=""/>
</p:tagLst>
</file>

<file path=ppt/tags/tag479.xml><?xml version="1.0" encoding="utf-8"?>
<p:tagLst xmlns:p="http://schemas.openxmlformats.org/presentationml/2006/main">
  <p:tag name="AS_UNIQUEID" val="2191"/>
  <p:tag name="KSO_WM_BEAUTIFY_FLAG" val=""/>
</p:tagLst>
</file>

<file path=ppt/tags/tag480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481.xml><?xml version="1.0" encoding="utf-8"?>
<p:tagLst xmlns:p="http://schemas.openxmlformats.org/presentationml/2006/main">
  <p:tag name="AS_UNIQUEID" val="2192"/>
</p:tagLst>
</file>

<file path=ppt/tags/tag482.xml><?xml version="1.0" encoding="utf-8"?>
<p:tagLst xmlns:p="http://schemas.openxmlformats.org/presentationml/2006/main">
  <p:tag name="AS_UNIQUEID" val="2193"/>
</p:tagLst>
</file>

<file path=ppt/tags/tag483.xml><?xml version="1.0" encoding="utf-8"?>
<p:tagLst xmlns:p="http://schemas.openxmlformats.org/presentationml/2006/main">
  <p:tag name="AS_UNIQUEID" val="2194"/>
</p:tagLst>
</file>

<file path=ppt/tags/tag484.xml><?xml version="1.0" encoding="utf-8"?>
<p:tagLst xmlns:p="http://schemas.openxmlformats.org/presentationml/2006/main">
  <p:tag name="AS_UNIQUEID" val="2195"/>
</p:tagLst>
</file>

<file path=ppt/tags/tag485.xml><?xml version="1.0" encoding="utf-8"?>
<p:tagLst xmlns:p="http://schemas.openxmlformats.org/presentationml/2006/main">
  <p:tag name="AS_UNIQUEID" val="2196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486.xml><?xml version="1.0" encoding="utf-8"?>
<p:tagLst xmlns:p="http://schemas.openxmlformats.org/presentationml/2006/main">
  <p:tag name="AS_UNIQUEID" val="1196"/>
  <p:tag name="KSO_WM_BEAUTIFY_FLAG" val=""/>
</p:tagLst>
</file>

<file path=ppt/tags/tag487.xml><?xml version="1.0" encoding="utf-8"?>
<p:tagLst xmlns:p="http://schemas.openxmlformats.org/presentationml/2006/main">
  <p:tag name="AS_UNIQUEID" val="1196"/>
  <p:tag name="KSO_WM_BEAUTIFY_FLAG" val=""/>
</p:tagLst>
</file>

<file path=ppt/tags/tag488.xml><?xml version="1.0" encoding="utf-8"?>
<p:tagLst xmlns:p="http://schemas.openxmlformats.org/presentationml/2006/main">
  <p:tag name="AS_UNIQUEID" val="2197"/>
  <p:tag name="KSO_WM_BEAUTIFY_FLAG" val=""/>
</p:tagLst>
</file>

<file path=ppt/tags/tag489.xml><?xml version="1.0" encoding="utf-8"?>
<p:tagLst xmlns:p="http://schemas.openxmlformats.org/presentationml/2006/main">
  <p:tag name="AS_UNIQUEID" val="2198"/>
  <p:tag name="KSO_WM_BEAUTIFY_FLAG" val=""/>
</p:tagLst>
</file>

<file path=ppt/tags/tag490.xml><?xml version="1.0" encoding="utf-8"?>
<p:tagLst xmlns:p="http://schemas.openxmlformats.org/presentationml/2006/main">
  <p:tag name="AS_UNIQUEID" val="2199"/>
  <p:tag name="KSO_WM_BEAUTIFY_FLAG" val=""/>
</p:tagLst>
</file>

<file path=ppt/tags/tag491.xml><?xml version="1.0" encoding="utf-8"?>
<p:tagLst xmlns:p="http://schemas.openxmlformats.org/presentationml/2006/main">
  <p:tag name="AS_UNIQUEID" val="2200"/>
  <p:tag name="KSO_WM_BEAUTIFY_FLAG" val=""/>
</p:tagLst>
</file>

<file path=ppt/tags/tag492.xml><?xml version="1.0" encoding="utf-8"?>
<p:tagLst xmlns:p="http://schemas.openxmlformats.org/presentationml/2006/main">
  <p:tag name="AS_UNIQUEID" val="2201"/>
  <p:tag name="KSO_WM_BEAUTIFY_FLAG" val=""/>
</p:tagLst>
</file>

<file path=ppt/tags/tag493.xml><?xml version="1.0" encoding="utf-8"?>
<p:tagLst xmlns:p="http://schemas.openxmlformats.org/presentationml/2006/main">
  <p:tag name="AS_UNIQUEID" val="2202"/>
  <p:tag name="KSO_WM_BEAUTIFY_FLAG" val=""/>
</p:tagLst>
</file>

<file path=ppt/tags/tag494.xml><?xml version="1.0" encoding="utf-8"?>
<p:tagLst xmlns:p="http://schemas.openxmlformats.org/presentationml/2006/main">
  <p:tag name="AS_UNIQUEID" val="2203"/>
</p:tagLst>
</file>

<file path=ppt/tags/tag495.xml><?xml version="1.0" encoding="utf-8"?>
<p:tagLst xmlns:p="http://schemas.openxmlformats.org/presentationml/2006/main">
  <p:tag name="AS_UNIQUEID" val="2204"/>
  <p:tag name="KSO_WM_BEAUTIFY_FLAG" val=""/>
</p:tagLst>
</file>

<file path=ppt/tags/tag496.xml><?xml version="1.0" encoding="utf-8"?>
<p:tagLst xmlns:p="http://schemas.openxmlformats.org/presentationml/2006/main">
  <p:tag name="AS_UNIQUEID" val="2205"/>
  <p:tag name="KSO_WM_BEAUTIFY_FLAG" val=""/>
</p:tagLst>
</file>

<file path=ppt/tags/tag497.xml><?xml version="1.0" encoding="utf-8"?>
<p:tagLst xmlns:p="http://schemas.openxmlformats.org/presentationml/2006/main">
  <p:tag name="AS_UNIQUEID" val="2206"/>
  <p:tag name="KSO_WM_BEAUTIFY_FLAG" val=""/>
</p:tagLst>
</file>

<file path=ppt/tags/tag498.xml><?xml version="1.0" encoding="utf-8"?>
<p:tagLst xmlns:p="http://schemas.openxmlformats.org/presentationml/2006/main">
  <p:tag name="AS_UNIQUEID" val="2207"/>
  <p:tag name="KSO_WM_BEAUTIFY_FLAG" val=""/>
</p:tagLst>
</file>

<file path=ppt/tags/tag499.xml><?xml version="1.0" encoding="utf-8"?>
<p:tagLst xmlns:p="http://schemas.openxmlformats.org/presentationml/2006/main">
  <p:tag name="AS_UNIQUEID" val="2208"/>
  <p:tag name="KSO_WM_BEAUTIFY_FLAG" val=""/>
</p:tagLst>
</file>

<file path=ppt/tags/tag500.xml><?xml version="1.0" encoding="utf-8"?>
<p:tagLst xmlns:p="http://schemas.openxmlformats.org/presentationml/2006/main">
  <p:tag name="AS_UNIQUEID" val="2209"/>
  <p:tag name="KSO_WM_BEAUTIFY_FLAG" val=""/>
</p:tagLst>
</file>

<file path=ppt/tags/tag501.xml><?xml version="1.0" encoding="utf-8"?>
<p:tagLst xmlns:p="http://schemas.openxmlformats.org/presentationml/2006/main">
  <p:tag name="AS_UNIQUEID" val="2210"/>
  <p:tag name="KSO_WM_BEAUTIFY_FLAG" val=""/>
</p:tagLst>
</file>

<file path=ppt/tags/tag502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03.xml><?xml version="1.0" encoding="utf-8"?>
<p:tagLst xmlns:p="http://schemas.openxmlformats.org/presentationml/2006/main">
  <p:tag name="AS_UNIQUEID" val="2211"/>
</p:tagLst>
</file>

<file path=ppt/tags/tag504.xml><?xml version="1.0" encoding="utf-8"?>
<p:tagLst xmlns:p="http://schemas.openxmlformats.org/presentationml/2006/main">
  <p:tag name="AS_UNIQUEID" val="2212"/>
</p:tagLst>
</file>

<file path=ppt/tags/tag505.xml><?xml version="1.0" encoding="utf-8"?>
<p:tagLst xmlns:p="http://schemas.openxmlformats.org/presentationml/2006/main">
  <p:tag name="AS_UNIQUEID" val="2213"/>
</p:tagLst>
</file>

<file path=ppt/tags/tag506.xml><?xml version="1.0" encoding="utf-8"?>
<p:tagLst xmlns:p="http://schemas.openxmlformats.org/presentationml/2006/main">
  <p:tag name="AS_UNIQUEID" val="2214"/>
</p:tagLst>
</file>

<file path=ppt/tags/tag507.xml><?xml version="1.0" encoding="utf-8"?>
<p:tagLst xmlns:p="http://schemas.openxmlformats.org/presentationml/2006/main">
  <p:tag name="AS_UNIQUEID" val="2215"/>
</p:tagLst>
</file>

<file path=ppt/tags/tag508.xml><?xml version="1.0" encoding="utf-8"?>
<p:tagLst xmlns:p="http://schemas.openxmlformats.org/presentationml/2006/main">
  <p:tag name="AS_UNIQUEID" val="2216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09.xml><?xml version="1.0" encoding="utf-8"?>
<p:tagLst xmlns:p="http://schemas.openxmlformats.org/presentationml/2006/main">
  <p:tag name="AS_UNIQUEID" val="2217"/>
</p:tagLst>
</file>

<file path=ppt/tags/tag510.xml><?xml version="1.0" encoding="utf-8"?>
<p:tagLst xmlns:p="http://schemas.openxmlformats.org/presentationml/2006/main">
  <p:tag name="AS_UNIQUEID" val="2218"/>
</p:tagLst>
</file>

<file path=ppt/tags/tag511.xml><?xml version="1.0" encoding="utf-8"?>
<p:tagLst xmlns:p="http://schemas.openxmlformats.org/presentationml/2006/main">
  <p:tag name="AS_UNIQUEID" val="2219"/>
</p:tagLst>
</file>

<file path=ppt/tags/tag512.xml><?xml version="1.0" encoding="utf-8"?>
<p:tagLst xmlns:p="http://schemas.openxmlformats.org/presentationml/2006/main">
  <p:tag name="AS_UNIQUEID" val="2220"/>
</p:tagLst>
</file>

<file path=ppt/tags/tag513.xml><?xml version="1.0" encoding="utf-8"?>
<p:tagLst xmlns:p="http://schemas.openxmlformats.org/presentationml/2006/main">
  <p:tag name="AS_UNIQUEID" val="2221"/>
</p:tagLst>
</file>

<file path=ppt/tags/tag514.xml><?xml version="1.0" encoding="utf-8"?>
<p:tagLst xmlns:p="http://schemas.openxmlformats.org/presentationml/2006/main">
  <p:tag name="AS_UNIQUEID" val="2222"/>
  <p:tag name="KSO_WM_BEAUTIFY_FLAG" val=""/>
</p:tagLst>
</file>

<file path=ppt/tags/tag515.xml><?xml version="1.0" encoding="utf-8"?>
<p:tagLst xmlns:p="http://schemas.openxmlformats.org/presentationml/2006/main">
  <p:tag name="AS_UNIQUEID" val="2223"/>
</p:tagLst>
</file>

<file path=ppt/tags/tag516.xml><?xml version="1.0" encoding="utf-8"?>
<p:tagLst xmlns:p="http://schemas.openxmlformats.org/presentationml/2006/main">
  <p:tag name="AS_UNIQUEID" val="2224"/>
</p:tagLst>
</file>

<file path=ppt/tags/tag51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18.xml><?xml version="1.0" encoding="utf-8"?>
<p:tagLst xmlns:p="http://schemas.openxmlformats.org/presentationml/2006/main">
  <p:tag name="AS_UNIQUEID" val="2225"/>
</p:tagLst>
</file>

<file path=ppt/tags/tag519.xml><?xml version="1.0" encoding="utf-8"?>
<p:tagLst xmlns:p="http://schemas.openxmlformats.org/presentationml/2006/main">
  <p:tag name="AS_UNIQUEID" val="2226"/>
</p:tagLst>
</file>

<file path=ppt/tags/tag520.xml><?xml version="1.0" encoding="utf-8"?>
<p:tagLst xmlns:p="http://schemas.openxmlformats.org/presentationml/2006/main">
  <p:tag name="AS_UNIQUEID" val="2227"/>
</p:tagLst>
</file>

<file path=ppt/tags/tag521.xml><?xml version="1.0" encoding="utf-8"?>
<p:tagLst xmlns:p="http://schemas.openxmlformats.org/presentationml/2006/main">
  <p:tag name="AS_UNIQUEID" val="2228"/>
</p:tagLst>
</file>

<file path=ppt/tags/tag522.xml><?xml version="1.0" encoding="utf-8"?>
<p:tagLst xmlns:p="http://schemas.openxmlformats.org/presentationml/2006/main">
  <p:tag name="AS_UNIQUEID" val="2229"/>
  <p:tag name="KSO_WM_BEAUTIFY_FLAG" val=""/>
</p:tagLst>
</file>

<file path=ppt/tags/tag523.xml><?xml version="1.0" encoding="utf-8"?>
<p:tagLst xmlns:p="http://schemas.openxmlformats.org/presentationml/2006/main">
  <p:tag name="AS_UNIQUEID" val="2230"/>
  <p:tag name="KSO_WM_BEAUTIFY_FLAG" val=""/>
</p:tagLst>
</file>

<file path=ppt/tags/tag524.xml><?xml version="1.0" encoding="utf-8"?>
<p:tagLst xmlns:p="http://schemas.openxmlformats.org/presentationml/2006/main">
  <p:tag name="AS_UNIQUEID" val="2231"/>
  <p:tag name="KSO_WM_BEAUTIFY_FLAG" val=""/>
</p:tagLst>
</file>

<file path=ppt/tags/tag525.xml><?xml version="1.0" encoding="utf-8"?>
<p:tagLst xmlns:p="http://schemas.openxmlformats.org/presentationml/2006/main">
  <p:tag name="AS_UNIQUEID" val="2232"/>
  <p:tag name="KSO_WM_BEAUTIFY_FLAG" val=""/>
</p:tagLst>
</file>

<file path=ppt/tags/tag526.xml><?xml version="1.0" encoding="utf-8"?>
<p:tagLst xmlns:p="http://schemas.openxmlformats.org/presentationml/2006/main">
  <p:tag name="AS_UNIQUEID" val="2233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27.xml><?xml version="1.0" encoding="utf-8"?>
<p:tagLst xmlns:p="http://schemas.openxmlformats.org/presentationml/2006/main">
  <p:tag name="AS_UNIQUEID" val="741"/>
  <p:tag name="KSO_WM_BEAUTIFY_FLAG" val=""/>
</p:tagLst>
</file>

<file path=ppt/tags/tag528.xml><?xml version="1.0" encoding="utf-8"?>
<p:tagLst xmlns:p="http://schemas.openxmlformats.org/presentationml/2006/main">
  <p:tag name="AS_UNIQUEID" val="2234"/>
  <p:tag name="KSO_WM_BEAUTIFY_FLAG" val=""/>
</p:tagLst>
</file>

<file path=ppt/tags/tag529.xml><?xml version="1.0" encoding="utf-8"?>
<p:tagLst xmlns:p="http://schemas.openxmlformats.org/presentationml/2006/main">
  <p:tag name="AS_UNIQUEID" val="2235"/>
  <p:tag name="KSO_WM_BEAUTIFY_FLAG" val=""/>
</p:tagLst>
</file>

<file path=ppt/tags/tag530.xml><?xml version="1.0" encoding="utf-8"?>
<p:tagLst xmlns:p="http://schemas.openxmlformats.org/presentationml/2006/main">
  <p:tag name="AS_UNIQUEID" val="2236"/>
  <p:tag name="KSO_WM_BEAUTIFY_FLAG" val=""/>
</p:tagLst>
</file>

<file path=ppt/tags/tag531.xml><?xml version="1.0" encoding="utf-8"?>
<p:tagLst xmlns:p="http://schemas.openxmlformats.org/presentationml/2006/main">
  <p:tag name="AS_UNIQUEID" val="2237"/>
  <p:tag name="KSO_WM_BEAUTIFY_FLAG" val=""/>
</p:tagLst>
</file>

<file path=ppt/tags/tag532.xml><?xml version="1.0" encoding="utf-8"?>
<p:tagLst xmlns:p="http://schemas.openxmlformats.org/presentationml/2006/main">
  <p:tag name="AS_UNIQUEID" val="2238"/>
  <p:tag name="KSO_WM_BEAUTIFY_FLAG" val=""/>
</p:tagLst>
</file>

<file path=ppt/tags/tag533.xml><?xml version="1.0" encoding="utf-8"?>
<p:tagLst xmlns:p="http://schemas.openxmlformats.org/presentationml/2006/main">
  <p:tag name="AS_UNIQUEID" val="2239"/>
  <p:tag name="KSO_WM_BEAUTIFY_FLAG" val=""/>
</p:tagLst>
</file>

<file path=ppt/tags/tag534.xml><?xml version="1.0" encoding="utf-8"?>
<p:tagLst xmlns:p="http://schemas.openxmlformats.org/presentationml/2006/main">
  <p:tag name="AS_UNIQUEID" val="741"/>
</p:tagLst>
</file>

<file path=ppt/tags/tag535.xml><?xml version="1.0" encoding="utf-8"?>
<p:tagLst xmlns:p="http://schemas.openxmlformats.org/presentationml/2006/main">
  <p:tag name="AS_UNIQUEID" val="2240"/>
  <p:tag name="KSO_WM_BEAUTIFY_FLAG" val=""/>
</p:tagLst>
</file>

<file path=ppt/tags/tag536.xml><?xml version="1.0" encoding="utf-8"?>
<p:tagLst xmlns:p="http://schemas.openxmlformats.org/presentationml/2006/main">
  <p:tag name="AS_UNIQUEID" val="2241"/>
  <p:tag name="KSO_WM_BEAUTIFY_FLAG" val=""/>
</p:tagLst>
</file>

<file path=ppt/tags/tag537.xml><?xml version="1.0" encoding="utf-8"?>
<p:tagLst xmlns:p="http://schemas.openxmlformats.org/presentationml/2006/main">
  <p:tag name="AS_UNIQUEID" val="2242"/>
  <p:tag name="KSO_WM_BEAUTIFY_FLAG" val=""/>
</p:tagLst>
</file>

<file path=ppt/tags/tag538.xml><?xml version="1.0" encoding="utf-8"?>
<p:tagLst xmlns:p="http://schemas.openxmlformats.org/presentationml/2006/main">
  <p:tag name="AS_UNIQUEID" val="2243"/>
  <p:tag name="KSO_WM_BEAUTIFY_FLAG" val=""/>
</p:tagLst>
</file>

<file path=ppt/tags/tag539.xml><?xml version="1.0" encoding="utf-8"?>
<p:tagLst xmlns:p="http://schemas.openxmlformats.org/presentationml/2006/main">
  <p:tag name="AS_UNIQUEID" val="2244"/>
  <p:tag name="KSO_WM_BEAUTIFY_FLAG" val=""/>
</p:tagLst>
</file>

<file path=ppt/tags/tag540.xml><?xml version="1.0" encoding="utf-8"?>
<p:tagLst xmlns:p="http://schemas.openxmlformats.org/presentationml/2006/main">
  <p:tag name="AS_UNIQUEID" val="2245"/>
  <p:tag name="KSO_WM_BEAUTIFY_FLAG" val=""/>
</p:tagLst>
</file>

<file path=ppt/tags/tag541.xml><?xml version="1.0" encoding="utf-8"?>
<p:tagLst xmlns:p="http://schemas.openxmlformats.org/presentationml/2006/main">
  <p:tag name="AS_UNIQUEID" val="2246"/>
  <p:tag name="KSO_WM_BEAUTIFY_FLAG" val=""/>
</p:tagLst>
</file>

<file path=ppt/tags/tag542.xml><?xml version="1.0" encoding="utf-8"?>
<p:tagLst xmlns:p="http://schemas.openxmlformats.org/presentationml/2006/main">
  <p:tag name="AS_UNIQUEID" val="2247"/>
  <p:tag name="KSO_WM_BEAUTIFY_FLAG" val=""/>
</p:tagLst>
</file>

<file path=ppt/tags/tag543.xml><?xml version="1.0" encoding="utf-8"?>
<p:tagLst xmlns:p="http://schemas.openxmlformats.org/presentationml/2006/main">
  <p:tag name="AS_UNIQUEID" val="2248"/>
  <p:tag name="KSO_WM_BEAUTIFY_FLAG" val=""/>
</p:tagLst>
</file>

<file path=ppt/tags/tag54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45.xml><?xml version="1.0" encoding="utf-8"?>
<p:tagLst xmlns:p="http://schemas.openxmlformats.org/presentationml/2006/main">
  <p:tag name="AS_UNIQUEID" val="2249"/>
</p:tagLst>
</file>

<file path=ppt/tags/tag546.xml><?xml version="1.0" encoding="utf-8"?>
<p:tagLst xmlns:p="http://schemas.openxmlformats.org/presentationml/2006/main">
  <p:tag name="AS_UNIQUEID" val="2250"/>
</p:tagLst>
</file>

<file path=ppt/tags/tag547.xml><?xml version="1.0" encoding="utf-8"?>
<p:tagLst xmlns:p="http://schemas.openxmlformats.org/presentationml/2006/main">
  <p:tag name="AS_UNIQUEID" val="2251"/>
</p:tagLst>
</file>

<file path=ppt/tags/tag548.xml><?xml version="1.0" encoding="utf-8"?>
<p:tagLst xmlns:p="http://schemas.openxmlformats.org/presentationml/2006/main">
  <p:tag name="AS_UNIQUEID" val="2252"/>
</p:tagLst>
</file>

<file path=ppt/tags/tag549.xml><?xml version="1.0" encoding="utf-8"?>
<p:tagLst xmlns:p="http://schemas.openxmlformats.org/presentationml/2006/main">
  <p:tag name="AS_UNIQUEID" val="2253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50.xml><?xml version="1.0" encoding="utf-8"?>
<p:tagLst xmlns:p="http://schemas.openxmlformats.org/presentationml/2006/main">
  <p:tag name="AS_UNIQUEID" val="2254"/>
  <p:tag name="KSO_WM_BEAUTIFY_FLAG" val=""/>
</p:tagLst>
</file>

<file path=ppt/tags/tag551.xml><?xml version="1.0" encoding="utf-8"?>
<p:tagLst xmlns:p="http://schemas.openxmlformats.org/presentationml/2006/main">
  <p:tag name="AS_UNIQUEID" val="2255"/>
  <p:tag name="KSO_WM_BEAUTIFY_FLAG" val=""/>
</p:tagLst>
</file>

<file path=ppt/tags/tag552.xml><?xml version="1.0" encoding="utf-8"?>
<p:tagLst xmlns:p="http://schemas.openxmlformats.org/presentationml/2006/main">
  <p:tag name="AS_UNIQUEID" val="2256"/>
  <p:tag name="KSO_WM_BEAUTIFY_FLAG" val=""/>
</p:tagLst>
</file>

<file path=ppt/tags/tag553.xml><?xml version="1.0" encoding="utf-8"?>
<p:tagLst xmlns:p="http://schemas.openxmlformats.org/presentationml/2006/main">
  <p:tag name="AS_UNIQUEID" val="2257"/>
  <p:tag name="KSO_WM_BEAUTIFY_FLAG" val=""/>
</p:tagLst>
</file>

<file path=ppt/tags/tag554.xml><?xml version="1.0" encoding="utf-8"?>
<p:tagLst xmlns:p="http://schemas.openxmlformats.org/presentationml/2006/main">
  <p:tag name="AS_UNIQUEID" val="2258"/>
  <p:tag name="KSO_WM_BEAUTIFY_FLAG" val=""/>
</p:tagLst>
</file>

<file path=ppt/tags/tag555.xml><?xml version="1.0" encoding="utf-8"?>
<p:tagLst xmlns:p="http://schemas.openxmlformats.org/presentationml/2006/main">
  <p:tag name="AS_UNIQUEID" val="2259"/>
  <p:tag name="KSO_WM_BEAUTIFY_FLAG" val=""/>
</p:tagLst>
</file>

<file path=ppt/tags/tag556.xml><?xml version="1.0" encoding="utf-8"?>
<p:tagLst xmlns:p="http://schemas.openxmlformats.org/presentationml/2006/main">
  <p:tag name="AS_UNIQUEID" val="2260"/>
  <p:tag name="KSO_WM_BEAUTIFY_FLAG" val=""/>
</p:tagLst>
</file>

<file path=ppt/tags/tag557.xml><?xml version="1.0" encoding="utf-8"?>
<p:tagLst xmlns:p="http://schemas.openxmlformats.org/presentationml/2006/main">
  <p:tag name="AS_UNIQUEID" val="2261"/>
  <p:tag name="KSO_WM_BEAUTIFY_FLAG" val=""/>
</p:tagLst>
</file>

<file path=ppt/tags/tag558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59.xml><?xml version="1.0" encoding="utf-8"?>
<p:tagLst xmlns:p="http://schemas.openxmlformats.org/presentationml/2006/main">
  <p:tag name="AS_UNIQUEID" val="2262"/>
</p:tagLst>
</file>

<file path=ppt/tags/tag560.xml><?xml version="1.0" encoding="utf-8"?>
<p:tagLst xmlns:p="http://schemas.openxmlformats.org/presentationml/2006/main">
  <p:tag name="AS_UNIQUEID" val="2263"/>
</p:tagLst>
</file>

<file path=ppt/tags/tag561.xml><?xml version="1.0" encoding="utf-8"?>
<p:tagLst xmlns:p="http://schemas.openxmlformats.org/presentationml/2006/main">
  <p:tag name="AS_UNIQUEID" val="2264"/>
</p:tagLst>
</file>

<file path=ppt/tags/tag562.xml><?xml version="1.0" encoding="utf-8"?>
<p:tagLst xmlns:p="http://schemas.openxmlformats.org/presentationml/2006/main">
  <p:tag name="AS_UNIQUEID" val="2265"/>
</p:tagLst>
</file>

<file path=ppt/tags/tag563.xml><?xml version="1.0" encoding="utf-8"?>
<p:tagLst xmlns:p="http://schemas.openxmlformats.org/presentationml/2006/main">
  <p:tag name="AS_UNIQUEID" val="2266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64.xml><?xml version="1.0" encoding="utf-8"?>
<p:tagLst xmlns:p="http://schemas.openxmlformats.org/presentationml/2006/main">
  <p:tag name="AS_UNIQUEID" val="1196"/>
  <p:tag name="KSO_WM_BEAUTIFY_FLAG" val=""/>
</p:tagLst>
</file>

<file path=ppt/tags/tag565.xml><?xml version="1.0" encoding="utf-8"?>
<p:tagLst xmlns:p="http://schemas.openxmlformats.org/presentationml/2006/main">
  <p:tag name="AS_UNIQUEID" val="2267"/>
</p:tagLst>
</file>

<file path=ppt/tags/tag566.xml><?xml version="1.0" encoding="utf-8"?>
<p:tagLst xmlns:p="http://schemas.openxmlformats.org/presentationml/2006/main">
  <p:tag name="AS_UNIQUEID" val="2268"/>
</p:tagLst>
</file>

<file path=ppt/tags/tag567.xml><?xml version="1.0" encoding="utf-8"?>
<p:tagLst xmlns:p="http://schemas.openxmlformats.org/presentationml/2006/main">
  <p:tag name="AS_UNIQUEID" val="2269"/>
  <p:tag name="KSO_WM_BEAUTIFY_FLAG" val=""/>
</p:tagLst>
</file>

<file path=ppt/tags/tag568.xml><?xml version="1.0" encoding="utf-8"?>
<p:tagLst xmlns:p="http://schemas.openxmlformats.org/presentationml/2006/main">
  <p:tag name="AS_UNIQUEID" val="2270"/>
</p:tagLst>
</file>

<file path=ppt/tags/tag56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70.xml><?xml version="1.0" encoding="utf-8"?>
<p:tagLst xmlns:p="http://schemas.openxmlformats.org/presentationml/2006/main">
  <p:tag name="AS_UNIQUEID" val="2271"/>
</p:tagLst>
</file>

<file path=ppt/tags/tag571.xml><?xml version="1.0" encoding="utf-8"?>
<p:tagLst xmlns:p="http://schemas.openxmlformats.org/presentationml/2006/main">
  <p:tag name="AS_UNIQUEID" val="2272"/>
</p:tagLst>
</file>

<file path=ppt/tags/tag572.xml><?xml version="1.0" encoding="utf-8"?>
<p:tagLst xmlns:p="http://schemas.openxmlformats.org/presentationml/2006/main">
  <p:tag name="AS_UNIQUEID" val="2273"/>
</p:tagLst>
</file>

<file path=ppt/tags/tag573.xml><?xml version="1.0" encoding="utf-8"?>
<p:tagLst xmlns:p="http://schemas.openxmlformats.org/presentationml/2006/main">
  <p:tag name="AS_UNIQUEID" val="2274"/>
</p:tagLst>
</file>

<file path=ppt/tags/tag574.xml><?xml version="1.0" encoding="utf-8"?>
<p:tagLst xmlns:p="http://schemas.openxmlformats.org/presentationml/2006/main">
  <p:tag name="AS_UNIQUEID" val="2275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7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76.xml><?xml version="1.0" encoding="utf-8"?>
<p:tagLst xmlns:p="http://schemas.openxmlformats.org/presentationml/2006/main">
  <p:tag name="AS_UNIQUEID" val="2276"/>
</p:tagLst>
</file>

<file path=ppt/tags/tag577.xml><?xml version="1.0" encoding="utf-8"?>
<p:tagLst xmlns:p="http://schemas.openxmlformats.org/presentationml/2006/main">
  <p:tag name="AS_UNIQUEID" val="2277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78.xml><?xml version="1.0" encoding="utf-8"?>
<p:tagLst xmlns:p="http://schemas.openxmlformats.org/presentationml/2006/main">
  <p:tag name="AS_UNIQUEID" val="2278"/>
</p:tagLst>
</file>

<file path=ppt/tags/tag579.xml><?xml version="1.0" encoding="utf-8"?>
<p:tagLst xmlns:p="http://schemas.openxmlformats.org/presentationml/2006/main">
  <p:tag name="AS_UNIQUEID" val="2279"/>
</p:tagLst>
</file>

<file path=ppt/tags/tag580.xml><?xml version="1.0" encoding="utf-8"?>
<p:tagLst xmlns:p="http://schemas.openxmlformats.org/presentationml/2006/main">
  <p:tag name="AS_UNIQUEID" val="2280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581.xml><?xml version="1.0" encoding="utf-8"?>
<p:tagLst xmlns:p="http://schemas.openxmlformats.org/presentationml/2006/main">
  <p:tag name="AS_UNIQUEID" val="2281"/>
</p:tagLst>
</file>

<file path=ppt/tags/tag582.xml><?xml version="1.0" encoding="utf-8"?>
<p:tagLst xmlns:p="http://schemas.openxmlformats.org/presentationml/2006/main">
  <p:tag name="AS_UNIQUEID" val="2282"/>
</p:tagLst>
</file>

<file path=ppt/tags/tag583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584.xml><?xml version="1.0" encoding="utf-8"?>
<p:tagLst xmlns:p="http://schemas.openxmlformats.org/presentationml/2006/main">
  <p:tag name="AS_UNIQUEID" val="2283"/>
</p:tagLst>
</file>

<file path=ppt/tags/tag585.xml><?xml version="1.0" encoding="utf-8"?>
<p:tagLst xmlns:p="http://schemas.openxmlformats.org/presentationml/2006/main">
  <p:tag name="AS_UNIQUEID" val="2284"/>
</p:tagLst>
</file>

<file path=ppt/tags/tag586.xml><?xml version="1.0" encoding="utf-8"?>
<p:tagLst xmlns:p="http://schemas.openxmlformats.org/presentationml/2006/main">
  <p:tag name="AS_UNIQUEID" val="2285"/>
</p:tagLst>
</file>

<file path=ppt/tags/tag587.xml><?xml version="1.0" encoding="utf-8"?>
<p:tagLst xmlns:p="http://schemas.openxmlformats.org/presentationml/2006/main">
  <p:tag name="AS_UNIQUEID" val="2286"/>
</p:tagLst>
</file>

<file path=ppt/tags/tag588.xml><?xml version="1.0" encoding="utf-8"?>
<p:tagLst xmlns:p="http://schemas.openxmlformats.org/presentationml/2006/main">
  <p:tag name="AS_UNIQUEID" val="2287"/>
  <p:tag name="KSO_WM_BEAUTIFY_FLAG" val=""/>
  <p:tag name="KSO_WM_UNIT_PLACING_PICTURE_USER_VIEWPORT" val="{&quot;height&quot;:10315,&quot;width&quot;:15646}"/>
</p:tagLst>
</file>

<file path=ppt/tags/tag589.xml><?xml version="1.0" encoding="utf-8"?>
<p:tagLst xmlns:p="http://schemas.openxmlformats.org/presentationml/2006/main">
  <p:tag name="AS_UNIQUEID" val="2288"/>
  <p:tag name="KSO_WM_BEAUTIFY_FLAG" val=""/>
  <p:tag name="KSO_WM_UNIT_PLACING_PICTURE_USER_VIEWPORT" val="{&quot;height&quot;:3445,&quot;width&quot;:4858}"/>
</p:tagLst>
</file>

<file path=ppt/tags/tag590.xml><?xml version="1.0" encoding="utf-8"?>
<p:tagLst xmlns:p="http://schemas.openxmlformats.org/presentationml/2006/main">
  <p:tag name="AS_UNIQUEID" val="2289"/>
</p:tagLst>
</file>

<file path=ppt/tags/tag591.xml><?xml version="1.0" encoding="utf-8"?>
<p:tagLst xmlns:p="http://schemas.openxmlformats.org/presentationml/2006/main">
  <p:tag name="AS_UNIQUEID" val="2290"/>
</p:tagLst>
</file>

<file path=ppt/tags/tag592.xml><?xml version="1.0" encoding="utf-8"?>
<p:tagLst xmlns:p="http://schemas.openxmlformats.org/presentationml/2006/main">
  <p:tag name="AS_UNIQUEID" val="2291"/>
</p:tagLst>
</file>

<file path=ppt/tags/tag593.xml><?xml version="1.0" encoding="utf-8"?>
<p:tagLst xmlns:p="http://schemas.openxmlformats.org/presentationml/2006/main">
  <p:tag name="AS_UNIQUEID" val="2292"/>
</p:tagLst>
</file>

<file path=ppt/tags/tag594.xml><?xml version="1.0" encoding="utf-8"?>
<p:tagLst xmlns:p="http://schemas.openxmlformats.org/presentationml/2006/main">
  <p:tag name="AS_UNIQUEID" val="2293"/>
  <p:tag name="KSO_WM_BEAUTIFY_FLAG" val=""/>
</p:tagLst>
</file>

<file path=ppt/tags/tag595.xml><?xml version="1.0" encoding="utf-8"?>
<p:tagLst xmlns:p="http://schemas.openxmlformats.org/presentationml/2006/main">
  <p:tag name="AS_UNIQUEID" val="2294"/>
  <p:tag name="KSO_WM_BEAUTIFY_FLAG" val=""/>
</p:tagLst>
</file>

<file path=ppt/tags/tag596.xml><?xml version="1.0" encoding="utf-8"?>
<p:tagLst xmlns:p="http://schemas.openxmlformats.org/presentationml/2006/main">
  <p:tag name="AS_UNIQUEID" val="2295"/>
  <p:tag name="KSO_WM_BEAUTIFY_FLAG" val=""/>
  <p:tag name="KSO_WM_UNIT_PLACING_PICTURE_USER_VIEWPORT" val="{&quot;height&quot;:5736,&quot;width&quot;:6155}"/>
</p:tagLst>
</file>

<file path=ppt/tags/tag597.xml><?xml version="1.0" encoding="utf-8"?>
<p:tagLst xmlns:p="http://schemas.openxmlformats.org/presentationml/2006/main">
  <p:tag name="AS_UNIQUEID" val="2296"/>
  <p:tag name="KSO_WM_BEAUTIFY_FLAG" val=""/>
</p:tagLst>
</file>

<file path=ppt/tags/tag598.xml><?xml version="1.0" encoding="utf-8"?>
<p:tagLst xmlns:p="http://schemas.openxmlformats.org/presentationml/2006/main">
  <p:tag name="AS_UNIQUEID" val="2297"/>
</p:tagLst>
</file>

<file path=ppt/tags/tag599.xml><?xml version="1.0" encoding="utf-8"?>
<p:tagLst xmlns:p="http://schemas.openxmlformats.org/presentationml/2006/main">
  <p:tag name="AS_UNIQUEID" val="2298"/>
  <p:tag name="KSO_WM_BEAUTIFY_FLAG" val=""/>
</p:tagLst>
</file>

<file path=ppt/tags/tag600.xml><?xml version="1.0" encoding="utf-8"?>
<p:tagLst xmlns:p="http://schemas.openxmlformats.org/presentationml/2006/main">
  <p:tag name="AS_UNIQUEID" val="2299"/>
  <p:tag name="KSO_WM_BEAUTIFY_FLAG" val=""/>
</p:tagLst>
</file>

<file path=ppt/tags/tag601.xml><?xml version="1.0" encoding="utf-8"?>
<p:tagLst xmlns:p="http://schemas.openxmlformats.org/presentationml/2006/main">
  <p:tag name="AS_UNIQUEID" val="2300"/>
  <p:tag name="KSO_WM_BEAUTIFY_FLAG" val=""/>
</p:tagLst>
</file>

<file path=ppt/tags/tag602.xml><?xml version="1.0" encoding="utf-8"?>
<p:tagLst xmlns:p="http://schemas.openxmlformats.org/presentationml/2006/main">
  <p:tag name="AS_UNIQUEID" val="2301"/>
  <p:tag name="KSO_WM_BEAUTIFY_FLAG" val=""/>
</p:tagLst>
</file>

<file path=ppt/tags/tag603.xml><?xml version="1.0" encoding="utf-8"?>
<p:tagLst xmlns:p="http://schemas.openxmlformats.org/presentationml/2006/main">
  <p:tag name="AS_UNIQUEID" val="2302"/>
  <p:tag name="KSO_WM_BEAUTIFY_FLAG" val=""/>
</p:tagLst>
</file>

<file path=ppt/tags/tag604.xml><?xml version="1.0" encoding="utf-8"?>
<p:tagLst xmlns:p="http://schemas.openxmlformats.org/presentationml/2006/main">
  <p:tag name="AS_UNIQUEID" val="2303"/>
  <p:tag name="KSO_WM_BEAUTIFY_FLAG" val=""/>
</p:tagLst>
</file>

<file path=ppt/tags/tag605.xml><?xml version="1.0" encoding="utf-8"?>
<p:tagLst xmlns:p="http://schemas.openxmlformats.org/presentationml/2006/main">
  <p:tag name="AS_UNIQUEID" val="2304"/>
  <p:tag name="KSO_WM_BEAUTIFY_FLAG" val=""/>
</p:tagLst>
</file>

<file path=ppt/tags/tag606.xml><?xml version="1.0" encoding="utf-8"?>
<p:tagLst xmlns:p="http://schemas.openxmlformats.org/presentationml/2006/main">
  <p:tag name="AS_UNIQUEID" val="2305"/>
  <p:tag name="KSO_WM_BEAUTIFY_FLAG" val=""/>
</p:tagLst>
</file>

<file path=ppt/tags/tag607.xml><?xml version="1.0" encoding="utf-8"?>
<p:tagLst xmlns:p="http://schemas.openxmlformats.org/presentationml/2006/main">
  <p:tag name="AS_UNIQUEID" val="2306"/>
</p:tagLst>
</file>

<file path=ppt/tags/tag608.xml><?xml version="1.0" encoding="utf-8"?>
<p:tagLst xmlns:p="http://schemas.openxmlformats.org/presentationml/2006/main">
  <p:tag name="AS_UNIQUEID" val="2307"/>
  <p:tag name="KSO_WM_BEAUTIFY_FLAG" val=""/>
</p:tagLst>
</file>

<file path=ppt/tags/tag609.xml><?xml version="1.0" encoding="utf-8"?>
<p:tagLst xmlns:p="http://schemas.openxmlformats.org/presentationml/2006/main">
  <p:tag name="AS_UNIQUEID" val="2308"/>
</p:tagLst>
</file>

<file path=ppt/tags/tag610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611.xml><?xml version="1.0" encoding="utf-8"?>
<p:tagLst xmlns:p="http://schemas.openxmlformats.org/presentationml/2006/main">
  <p:tag name="AS_UNIQUEID" val="2309"/>
</p:tagLst>
</file>

<file path=ppt/tags/tag612.xml><?xml version="1.0" encoding="utf-8"?>
<p:tagLst xmlns:p="http://schemas.openxmlformats.org/presentationml/2006/main">
  <p:tag name="AS_UNIQUEID" val="2310"/>
  <p:tag name="KSO_WM_BEAUTIFY_FLAG" val="#wm#"/>
  <p:tag name="KSO_WM_TAG_VERSION" val="1.0"/>
  <p:tag name="KSO_WM_TEMPLATE_CATEGORY" val="custom"/>
  <p:tag name="KSO_WM_TEMPLATE_INDEX" val="20186833"/>
  <p:tag name="KSO_WM_UNIT_CLEAR" val="0"/>
  <p:tag name="KSO_WM_UNIT_COMPATIBLE" val="0"/>
  <p:tag name="KSO_WM_UNIT_HIGHLIGHT" val="0"/>
  <p:tag name="KSO_WM_UNIT_ID" val="custom20186833_2*a*1"/>
  <p:tag name="KSO_WM_UNIT_INDEX" val="1"/>
  <p:tag name="KSO_WM_UNIT_ISCONTENTSTITLE" val="0"/>
  <p:tag name="KSO_WM_UNIT_LAYERLEVEL" val="1"/>
  <p:tag name="KSO_WM_UNIT_PRESET_TEXT_INDEX" val="3"/>
  <p:tag name="KSO_WM_UNIT_PRESET_TEXT_LEN" val="17"/>
  <p:tag name="KSO_WM_UNIT_TYPE" val="a"/>
  <p:tag name="KSO_WM_UNIT_VALUE" val="26"/>
</p:tagLst>
</file>

<file path=ppt/tags/tag613.xml><?xml version="1.0" encoding="utf-8"?>
<p:tagLst xmlns:p="http://schemas.openxmlformats.org/presentationml/2006/main">
  <p:tag name="AS_UNIQUEID" val="2311"/>
</p:tagLst>
</file>

<file path=ppt/tags/tag614.xml><?xml version="1.0" encoding="utf-8"?>
<p:tagLst xmlns:p="http://schemas.openxmlformats.org/presentationml/2006/main">
  <p:tag name="AS_UNIQUEID" val="2312"/>
</p:tagLst>
</file>

<file path=ppt/tags/tag615.xml><?xml version="1.0" encoding="utf-8"?>
<p:tagLst xmlns:p="http://schemas.openxmlformats.org/presentationml/2006/main">
  <p:tag name="AS_UNIQUEID" val="2313"/>
  <p:tag name="KSO_WM_UNIT_PLACING_PICTURE_USER_VIEWPORT" val="{&quot;height&quot;:1030.4982451321493,&quot;width&quot;:680.2353389309404}"/>
</p:tagLst>
</file>

<file path=ppt/tags/tag616.xml><?xml version="1.0" encoding="utf-8"?>
<p:tagLst xmlns:p="http://schemas.openxmlformats.org/presentationml/2006/main">
  <p:tag name="AS_UNIQUEID" val="2314"/>
</p:tagLst>
</file>

<file path=ppt/tags/tag617.xml><?xml version="1.0" encoding="utf-8"?>
<p:tagLst xmlns:p="http://schemas.openxmlformats.org/presentationml/2006/main">
  <p:tag name="AS_UNIQUEID" val="2315"/>
</p:tagLst>
</file>

<file path=ppt/tags/tag618.xml><?xml version="1.0" encoding="utf-8"?>
<p:tagLst xmlns:p="http://schemas.openxmlformats.org/presentationml/2006/main">
  <p:tag name="AS_UNIQUEID" val="2316"/>
</p:tagLst>
</file>

<file path=ppt/tags/tag619.xml><?xml version="1.0" encoding="utf-8"?>
<p:tagLst xmlns:p="http://schemas.openxmlformats.org/presentationml/2006/main">
  <p:tag name="AS_UNIQUEID" val="2317"/>
</p:tagLst>
</file>

<file path=ppt/tags/tag620.xml><?xml version="1.0" encoding="utf-8"?>
<p:tagLst xmlns:p="http://schemas.openxmlformats.org/presentationml/2006/main">
  <p:tag name="AS_UNIQUEID" val="2318"/>
</p:tagLst>
</file>

<file path=ppt/tags/tag621.xml><?xml version="1.0" encoding="utf-8"?>
<p:tagLst xmlns:p="http://schemas.openxmlformats.org/presentationml/2006/main">
  <p:tag name="AS_UNIQUEID" val="2319"/>
</p:tagLst>
</file>

<file path=ppt/tags/tag622.xml><?xml version="1.0" encoding="utf-8"?>
<p:tagLst xmlns:p="http://schemas.openxmlformats.org/presentationml/2006/main">
  <p:tag name="AS_UNIQUEID" val="2320"/>
</p:tagLst>
</file>

<file path=ppt/tags/tag623.xml><?xml version="1.0" encoding="utf-8"?>
<p:tagLst xmlns:p="http://schemas.openxmlformats.org/presentationml/2006/main">
  <p:tag name="AS_UNIQUEID" val="2321"/>
</p:tagLst>
</file>

<file path=ppt/tags/tag624.xml><?xml version="1.0" encoding="utf-8"?>
<p:tagLst xmlns:p="http://schemas.openxmlformats.org/presentationml/2006/main">
  <p:tag name="AS_UNIQUEID" val="2322"/>
</p:tagLst>
</file>

<file path=ppt/tags/tag625.xml><?xml version="1.0" encoding="utf-8"?>
<p:tagLst xmlns:p="http://schemas.openxmlformats.org/presentationml/2006/main">
  <p:tag name="AS_UNIQUEID" val="2323"/>
</p:tagLst>
</file>

<file path=ppt/tags/tag626.xml><?xml version="1.0" encoding="utf-8"?>
<p:tagLst xmlns:p="http://schemas.openxmlformats.org/presentationml/2006/main">
  <p:tag name="AS_UNIQUEID" val="2324"/>
</p:tagLst>
</file>

<file path=ppt/tags/tag627.xml><?xml version="1.0" encoding="utf-8"?>
<p:tagLst xmlns:p="http://schemas.openxmlformats.org/presentationml/2006/main">
  <p:tag name="AS_UNIQUEID" val="2325"/>
</p:tagLst>
</file>

<file path=ppt/tags/tag628.xml><?xml version="1.0" encoding="utf-8"?>
<p:tagLst xmlns:p="http://schemas.openxmlformats.org/presentationml/2006/main">
  <p:tag name="AS_UNIQUEID" val="2326"/>
</p:tagLst>
</file>

<file path=ppt/tags/tag629.xml><?xml version="1.0" encoding="utf-8"?>
<p:tagLst xmlns:p="http://schemas.openxmlformats.org/presentationml/2006/main">
  <p:tag name="AS_UNIQUEID" val="2327"/>
</p:tagLst>
</file>

<file path=ppt/tags/tag630.xml><?xml version="1.0" encoding="utf-8"?>
<p:tagLst xmlns:p="http://schemas.openxmlformats.org/presentationml/2006/main">
  <p:tag name="AS_UNIQUEID" val="2328"/>
</p:tagLst>
</file>

<file path=ppt/tags/tag631.xml><?xml version="1.0" encoding="utf-8"?>
<p:tagLst xmlns:p="http://schemas.openxmlformats.org/presentationml/2006/main">
  <p:tag name="AS_UNIQUEID" val="2329"/>
</p:tagLst>
</file>

<file path=ppt/tags/tag632.xml><?xml version="1.0" encoding="utf-8"?>
<p:tagLst xmlns:p="http://schemas.openxmlformats.org/presentationml/2006/main">
  <p:tag name="AS_UNIQUEID" val="2330"/>
</p:tagLst>
</file>

<file path=ppt/tags/tag633.xml><?xml version="1.0" encoding="utf-8"?>
<p:tagLst xmlns:p="http://schemas.openxmlformats.org/presentationml/2006/main">
  <p:tag name="AS_UNIQUEID" val="2331"/>
</p:tagLst>
</file>

<file path=ppt/tags/tag634.xml><?xml version="1.0" encoding="utf-8"?>
<p:tagLst xmlns:p="http://schemas.openxmlformats.org/presentationml/2006/main">
  <p:tag name="AS_UNIQUEID" val="2332"/>
</p:tagLst>
</file>

<file path=ppt/tags/tag635.xml><?xml version="1.0" encoding="utf-8"?>
<p:tagLst xmlns:p="http://schemas.openxmlformats.org/presentationml/2006/main">
  <p:tag name="AS_UNIQUEID" val="2333"/>
</p:tagLst>
</file>

<file path=ppt/tags/tag636.xml><?xml version="1.0" encoding="utf-8"?>
<p:tagLst xmlns:p="http://schemas.openxmlformats.org/presentationml/2006/main">
  <p:tag name="AS_UNIQUEID" val="2334"/>
</p:tagLst>
</file>

<file path=ppt/tags/tag637.xml><?xml version="1.0" encoding="utf-8"?>
<p:tagLst xmlns:p="http://schemas.openxmlformats.org/presentationml/2006/main">
  <p:tag name="AS_UNIQUEID" val="2335"/>
</p:tagLst>
</file>

<file path=ppt/tags/tag638.xml><?xml version="1.0" encoding="utf-8"?>
<p:tagLst xmlns:p="http://schemas.openxmlformats.org/presentationml/2006/main">
  <p:tag name="AS_UNIQUEID" val="2336"/>
</p:tagLst>
</file>

<file path=ppt/tags/tag639.xml><?xml version="1.0" encoding="utf-8"?>
<p:tagLst xmlns:p="http://schemas.openxmlformats.org/presentationml/2006/main">
  <p:tag name="AS_UNIQUEID" val="2337"/>
</p:tagLst>
</file>

<file path=ppt/tags/tag640.xml><?xml version="1.0" encoding="utf-8"?>
<p:tagLst xmlns:p="http://schemas.openxmlformats.org/presentationml/2006/main">
  <p:tag name="AS_UNIQUEID" val="2338"/>
</p:tagLst>
</file>

<file path=ppt/tags/tag641.xml><?xml version="1.0" encoding="utf-8"?>
<p:tagLst xmlns:p="http://schemas.openxmlformats.org/presentationml/2006/main">
  <p:tag name="AS_UNIQUEID" val="2339"/>
</p:tagLst>
</file>

<file path=ppt/tags/tag642.xml><?xml version="1.0" encoding="utf-8"?>
<p:tagLst xmlns:p="http://schemas.openxmlformats.org/presentationml/2006/main">
  <p:tag name="AS_UNIQUEID" val="2340"/>
</p:tagLst>
</file>

<file path=ppt/tags/tag643.xml><?xml version="1.0" encoding="utf-8"?>
<p:tagLst xmlns:p="http://schemas.openxmlformats.org/presentationml/2006/main">
  <p:tag name="AS_UNIQUEID" val="2341"/>
</p:tagLst>
</file>

<file path=ppt/tags/tag644.xml><?xml version="1.0" encoding="utf-8"?>
<p:tagLst xmlns:p="http://schemas.openxmlformats.org/presentationml/2006/main">
  <p:tag name="AS_UNIQUEID" val="2342"/>
</p:tagLst>
</file>

<file path=ppt/tags/tag645.xml><?xml version="1.0" encoding="utf-8"?>
<p:tagLst xmlns:p="http://schemas.openxmlformats.org/presentationml/2006/main">
  <p:tag name="AS_UNIQUEID" val="2343"/>
</p:tagLst>
</file>

<file path=ppt/tags/tag646.xml><?xml version="1.0" encoding="utf-8"?>
<p:tagLst xmlns:p="http://schemas.openxmlformats.org/presentationml/2006/main">
  <p:tag name="AS_UNIQUEID" val="2344"/>
</p:tagLst>
</file>

<file path=ppt/tags/tag647.xml><?xml version="1.0" encoding="utf-8"?>
<p:tagLst xmlns:p="http://schemas.openxmlformats.org/presentationml/2006/main">
  <p:tag name="AS_UNIQUEID" val="2345"/>
</p:tagLst>
</file>

<file path=ppt/tags/tag648.xml><?xml version="1.0" encoding="utf-8"?>
<p:tagLst xmlns:p="http://schemas.openxmlformats.org/presentationml/2006/main">
  <p:tag name="AS_UNIQUEID" val="2346"/>
</p:tagLst>
</file>

<file path=ppt/tags/tag649.xml><?xml version="1.0" encoding="utf-8"?>
<p:tagLst xmlns:p="http://schemas.openxmlformats.org/presentationml/2006/main">
  <p:tag name="AS_UNIQUEID" val="2347"/>
</p:tagLst>
</file>

<file path=ppt/tags/tag650.xml><?xml version="1.0" encoding="utf-8"?>
<p:tagLst xmlns:p="http://schemas.openxmlformats.org/presentationml/2006/main">
  <p:tag name="AS_UNIQUEID" val="2348"/>
</p:tagLst>
</file>

<file path=ppt/tags/tag651.xml><?xml version="1.0" encoding="utf-8"?>
<p:tagLst xmlns:p="http://schemas.openxmlformats.org/presentationml/2006/main">
  <p:tag name="AS_UNIQUEID" val="2349"/>
</p:tagLst>
</file>

<file path=ppt/tags/tag652.xml><?xml version="1.0" encoding="utf-8"?>
<p:tagLst xmlns:p="http://schemas.openxmlformats.org/presentationml/2006/main">
  <p:tag name="AS_UNIQUEID" val="2350"/>
</p:tagLst>
</file>

<file path=ppt/tags/tag653.xml><?xml version="1.0" encoding="utf-8"?>
<p:tagLst xmlns:p="http://schemas.openxmlformats.org/presentationml/2006/main">
  <p:tag name="AS_UNIQUEID" val="2351"/>
</p:tagLst>
</file>

<file path=ppt/tags/tag654.xml><?xml version="1.0" encoding="utf-8"?>
<p:tagLst xmlns:p="http://schemas.openxmlformats.org/presentationml/2006/main">
  <p:tag name="AS_UNIQUEID" val="2352"/>
</p:tagLst>
</file>

<file path=ppt/tags/tag655.xml><?xml version="1.0" encoding="utf-8"?>
<p:tagLst xmlns:p="http://schemas.openxmlformats.org/presentationml/2006/main">
  <p:tag name="AS_UNIQUEID" val="2353"/>
</p:tagLst>
</file>

<file path=ppt/tags/tag656.xml><?xml version="1.0" encoding="utf-8"?>
<p:tagLst xmlns:p="http://schemas.openxmlformats.org/presentationml/2006/main">
  <p:tag name="AS_UNIQUEID" val="2354"/>
</p:tagLst>
</file>

<file path=ppt/tags/tag657.xml><?xml version="1.0" encoding="utf-8"?>
<p:tagLst xmlns:p="http://schemas.openxmlformats.org/presentationml/2006/main">
  <p:tag name="AS_UNIQUEID" val="2355"/>
</p:tagLst>
</file>

<file path=ppt/tags/tag658.xml><?xml version="1.0" encoding="utf-8"?>
<p:tagLst xmlns:p="http://schemas.openxmlformats.org/presentationml/2006/main">
  <p:tag name="AS_UNIQUEID" val="2356"/>
</p:tagLst>
</file>

<file path=ppt/tags/tag659.xml><?xml version="1.0" encoding="utf-8"?>
<p:tagLst xmlns:p="http://schemas.openxmlformats.org/presentationml/2006/main">
  <p:tag name="AS_UNIQUEID" val="2357"/>
</p:tagLst>
</file>

<file path=ppt/tags/tag660.xml><?xml version="1.0" encoding="utf-8"?>
<p:tagLst xmlns:p="http://schemas.openxmlformats.org/presentationml/2006/main">
  <p:tag name="AS_UNIQUEID" val="2358"/>
</p:tagLst>
</file>

<file path=ppt/tags/tag661.xml><?xml version="1.0" encoding="utf-8"?>
<p:tagLst xmlns:p="http://schemas.openxmlformats.org/presentationml/2006/main">
  <p:tag name="AS_UNIQUEID" val="2359"/>
</p:tagLst>
</file>

<file path=ppt/tags/tag662.xml><?xml version="1.0" encoding="utf-8"?>
<p:tagLst xmlns:p="http://schemas.openxmlformats.org/presentationml/2006/main">
  <p:tag name="AS_UNIQUEID" val="2360"/>
</p:tagLst>
</file>

<file path=ppt/tags/tag663.xml><?xml version="1.0" encoding="utf-8"?>
<p:tagLst xmlns:p="http://schemas.openxmlformats.org/presentationml/2006/main">
  <p:tag name="AS_UNIQUEID" val="2361"/>
</p:tagLst>
</file>

<file path=ppt/tags/tag664.xml><?xml version="1.0" encoding="utf-8"?>
<p:tagLst xmlns:p="http://schemas.openxmlformats.org/presentationml/2006/main">
  <p:tag name="AS_UNIQUEID" val="2362"/>
</p:tagLst>
</file>

<file path=ppt/tags/tag665.xml><?xml version="1.0" encoding="utf-8"?>
<p:tagLst xmlns:p="http://schemas.openxmlformats.org/presentationml/2006/main">
  <p:tag name="AS_UNIQUEID" val="2363"/>
</p:tagLst>
</file>

<file path=ppt/tags/tag666.xml><?xml version="1.0" encoding="utf-8"?>
<p:tagLst xmlns:p="http://schemas.openxmlformats.org/presentationml/2006/main">
  <p:tag name="AS_UNIQUEID" val="2364"/>
</p:tagLst>
</file>

<file path=ppt/tags/tag667.xml><?xml version="1.0" encoding="utf-8"?>
<p:tagLst xmlns:p="http://schemas.openxmlformats.org/presentationml/2006/main">
  <p:tag name="AS_UNIQUEID" val="2365"/>
</p:tagLst>
</file>

<file path=ppt/tags/tag668.xml><?xml version="1.0" encoding="utf-8"?>
<p:tagLst xmlns:p="http://schemas.openxmlformats.org/presentationml/2006/main">
  <p:tag name="AS_UNIQUEID" val="2366"/>
</p:tagLst>
</file>

<file path=ppt/tags/tag669.xml><?xml version="1.0" encoding="utf-8"?>
<p:tagLst xmlns:p="http://schemas.openxmlformats.org/presentationml/2006/main">
  <p:tag name="AS_UNIQUEID" val="2367"/>
</p:tagLst>
</file>

<file path=ppt/tags/tag670.xml><?xml version="1.0" encoding="utf-8"?>
<p:tagLst xmlns:p="http://schemas.openxmlformats.org/presentationml/2006/main">
  <p:tag name="AS_UNIQUEID" val="2368"/>
</p:tagLst>
</file>

<file path=ppt/tags/tag671.xml><?xml version="1.0" encoding="utf-8"?>
<p:tagLst xmlns:p="http://schemas.openxmlformats.org/presentationml/2006/main">
  <p:tag name="AS_UNIQUEID" val="2369"/>
</p:tagLst>
</file>

<file path=ppt/tags/tag672.xml><?xml version="1.0" encoding="utf-8"?>
<p:tagLst xmlns:p="http://schemas.openxmlformats.org/presentationml/2006/main">
  <p:tag name="AS_UNIQUEID" val="2370"/>
</p:tagLst>
</file>

<file path=ppt/tags/tag673.xml><?xml version="1.0" encoding="utf-8"?>
<p:tagLst xmlns:p="http://schemas.openxmlformats.org/presentationml/2006/main">
  <p:tag name="AS_UNIQUEID" val="2371"/>
</p:tagLst>
</file>

<file path=ppt/tags/tag674.xml><?xml version="1.0" encoding="utf-8"?>
<p:tagLst xmlns:p="http://schemas.openxmlformats.org/presentationml/2006/main">
  <p:tag name="AS_UNIQUEID" val="2372"/>
</p:tagLst>
</file>

<file path=ppt/tags/tag675.xml><?xml version="1.0" encoding="utf-8"?>
<p:tagLst xmlns:p="http://schemas.openxmlformats.org/presentationml/2006/main">
  <p:tag name="AS_UNIQUEID" val="2373"/>
  <p:tag name="KSO_WM_BEAUTIFY_FLAG" val=""/>
</p:tagLst>
</file>

<file path=ppt/tags/tag676.xml><?xml version="1.0" encoding="utf-8"?>
<p:tagLst xmlns:p="http://schemas.openxmlformats.org/presentationml/2006/main">
  <p:tag name="AS_UNIQUEID" val="2374"/>
  <p:tag name="KSO_WM_BEAUTIFY_FLAG" val=""/>
</p:tagLst>
</file>

<file path=ppt/tags/tag677.xml><?xml version="1.0" encoding="utf-8"?>
<p:tagLst xmlns:p="http://schemas.openxmlformats.org/presentationml/2006/main">
  <p:tag name="KSO_WM_SPECIAL_SOURCE" val="bdnull"/>
  <p:tag name="KSO_WM_TEMPLATE_CATEGORY" val="custom"/>
  <p:tag name="KSO_WM_TEMPLATE_INDEX" val="20206120"/>
</p:tagLst>
</file>

<file path=ppt/tags/tag678.xml><?xml version="1.0" encoding="utf-8"?>
<p:tagLst xmlns:p="http://schemas.openxmlformats.org/presentationml/2006/main">
  <p:tag name="AS_UNIQUEID" val="2375"/>
</p:tagLst>
</file>

<file path=ppt/tags/tag679.xml><?xml version="1.0" encoding="utf-8"?>
<p:tagLst xmlns:p="http://schemas.openxmlformats.org/presentationml/2006/main">
  <p:tag name="AS_UNIQUEID" val="2376"/>
</p:tagLst>
</file>

<file path=ppt/tags/tag680.xml><?xml version="1.0" encoding="utf-8"?>
<p:tagLst xmlns:p="http://schemas.openxmlformats.org/presentationml/2006/main">
  <p:tag name="AS_UNIQUEID" val="2377"/>
</p:tagLst>
</file>

<file path=ppt/tags/tag68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6120"/>
</p:tagLst>
</file>

<file path=ppt/tags/tag682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jcxNGU2MDE4YzgyZGY2YWIyNTFjYmY5Y2YwZTMxZDkifQ==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49724"/>
      </a:dk2>
      <a:lt2>
        <a:srgbClr val="FFFFFF"/>
      </a:lt2>
      <a:accent1>
        <a:srgbClr val="DB8529"/>
      </a:accent1>
      <a:accent2>
        <a:srgbClr val="DD9E29"/>
      </a:accent2>
      <a:accent3>
        <a:srgbClr val="DEB72A"/>
      </a:accent3>
      <a:accent4>
        <a:srgbClr val="DFB534"/>
      </a:accent4>
      <a:accent5>
        <a:srgbClr val="E09A47"/>
      </a:accent5>
      <a:accent6>
        <a:srgbClr val="E07F5B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131</Paragraphs>
  <Slides>25</Slides>
  <Notes>13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baseType="lpstr" size="40">
      <vt:lpstr>Arial</vt:lpstr>
      <vt:lpstr>微软雅黑</vt:lpstr>
      <vt:lpstr>汉仪中黑 简</vt:lpstr>
      <vt:lpstr>汉仪大黑简</vt:lpstr>
      <vt:lpstr>等线</vt:lpstr>
      <vt:lpstr>Arial Black</vt:lpstr>
      <vt:lpstr>Calibri Light</vt:lpstr>
      <vt:lpstr>Calibri</vt:lpstr>
      <vt:lpstr>Times New Roman</vt:lpstr>
      <vt:lpstr>黑体</vt:lpstr>
      <vt:lpstr>宋体</vt:lpstr>
      <vt:lpstr>楷体</vt:lpstr>
      <vt:lpstr>Cambria Math</vt:lpstr>
      <vt:lpstr>Wingdings</vt:lpstr>
      <vt:lpstr>1_Office 主题​​</vt:lpstr>
      <vt:lpstr>4.1数列的概念</vt:lpstr>
      <vt:lpstr>PowerPoint Presentation</vt:lpstr>
      <vt:lpstr>1.数列的概念</vt:lpstr>
      <vt:lpstr>2.数列与函数的关系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2024-06-07T10:06:21.063</cp:lastPrinted>
  <dcterms:created xsi:type="dcterms:W3CDTF">2024-06-07T10:06:21Z</dcterms:created>
  <dcterms:modified xsi:type="dcterms:W3CDTF">2024-06-07T02:06:21Z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