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6"/>
  </p:notesMasterIdLst>
  <p:handoutMasterIdLst>
    <p:handoutMasterId r:id="rId37"/>
  </p:handoutMasterIdLst>
  <p:sldIdLst>
    <p:sldId id="2226" r:id="rId3"/>
    <p:sldId id="2349" r:id="rId4"/>
    <p:sldId id="2350" r:id="rId5"/>
    <p:sldId id="2351" r:id="rId6"/>
    <p:sldId id="2355" r:id="rId7"/>
    <p:sldId id="2352" r:id="rId8"/>
    <p:sldId id="2359" r:id="rId9"/>
    <p:sldId id="2353" r:id="rId10"/>
    <p:sldId id="2354" r:id="rId11"/>
    <p:sldId id="2360" r:id="rId12"/>
    <p:sldId id="2366" r:id="rId13"/>
    <p:sldId id="2363" r:id="rId14"/>
    <p:sldId id="2370" r:id="rId15"/>
    <p:sldId id="2364" r:id="rId16"/>
    <p:sldId id="2385" r:id="rId17"/>
    <p:sldId id="2365" r:id="rId18"/>
    <p:sldId id="2373" r:id="rId19"/>
    <p:sldId id="2374" r:id="rId20"/>
    <p:sldId id="2375" r:id="rId21"/>
    <p:sldId id="2376" r:id="rId22"/>
    <p:sldId id="2377" r:id="rId23"/>
    <p:sldId id="2378" r:id="rId24"/>
    <p:sldId id="2379" r:id="rId25"/>
    <p:sldId id="2380" r:id="rId26"/>
    <p:sldId id="2381" r:id="rId27"/>
    <p:sldId id="2382" r:id="rId28"/>
    <p:sldId id="2383" r:id="rId29"/>
    <p:sldId id="2384" r:id="rId30"/>
    <p:sldId id="2399" r:id="rId31"/>
    <p:sldId id="2400" r:id="rId32"/>
    <p:sldId id="2401" r:id="rId33"/>
    <p:sldId id="2402" r:id="rId34"/>
    <p:sldId id="2403" r:id="rId35"/>
  </p:sldIdLst>
  <p:sldSz cx="12190095" cy="6859270"/>
  <p:notesSz cx="6735445" cy="9865995"/>
  <p:embeddedFontLst>
    <p:embeddedFont>
      <p:font typeface="微软雅黑" panose="020B0503020204020204" charset="-122"/>
      <p:regular r:id="rId41"/>
    </p:embeddedFont>
    <p:embeddedFont>
      <p:font typeface="Calibri" panose="020F0502020204030204" charset="0"/>
      <p:regular r:id="rId42"/>
      <p:bold r:id="rId43"/>
      <p:italic r:id="rId44"/>
      <p:boldItalic r:id="rId45"/>
    </p:embeddedFont>
  </p:embeddedFontLst>
  <p:custDataLst>
    <p:tags r:id="rId46"/>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00" autoAdjust="0"/>
    <p:restoredTop sz="50000" autoAdjust="0"/>
  </p:normalViewPr>
  <p:slideViewPr>
    <p:cSldViewPr showGuides="1">
      <p:cViewPr varScale="1">
        <p:scale>
          <a:sx n="79" d="100"/>
          <a:sy n="79" d="100"/>
        </p:scale>
        <p:origin x="-102" y="-312"/>
      </p:cViewPr>
      <p:guideLst>
        <p:guide orient="horz" pos="2202"/>
        <p:guide pos="3839"/>
      </p:guideLst>
    </p:cSldViewPr>
  </p:slideViewPr>
  <p:outlineViewPr>
    <p:cViewPr>
      <p:scale>
        <a:sx n="33" d="100"/>
        <a:sy n="33" d="100"/>
      </p:scale>
      <p:origin x="0" y="289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3876" y="-90"/>
      </p:cViewPr>
      <p:guideLst>
        <p:guide orient="horz" pos="3167"/>
        <p:guide pos="212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gs" Target="tags/tag613.xml"/><Relationship Id="rId45" Type="http://schemas.openxmlformats.org/officeDocument/2006/relationships/font" Target="fonts/font5.fntdata"/><Relationship Id="rId44" Type="http://schemas.openxmlformats.org/officeDocument/2006/relationships/font" Target="fonts/font4.fntdata"/><Relationship Id="rId43" Type="http://schemas.openxmlformats.org/officeDocument/2006/relationships/font" Target="fonts/font3.fntdata"/><Relationship Id="rId42" Type="http://schemas.openxmlformats.org/officeDocument/2006/relationships/font" Target="fonts/font2.fntdata"/><Relationship Id="rId41" Type="http://schemas.openxmlformats.org/officeDocument/2006/relationships/font" Target="fonts/font1.fntdata"/><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notesMaster" Target="notesMasters/notesMaster1.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18830" cy="493316"/>
          </a:xfrm>
          <a:prstGeom prst="rect">
            <a:avLst/>
          </a:prstGeom>
        </p:spPr>
        <p:txBody>
          <a:bodyPr vert="horz" lIns="94864" tIns="47433" rIns="94864" bIns="47433" rtlCol="0"/>
          <a:lstStyle>
            <a:lvl1pPr algn="l">
              <a:defRPr sz="1200"/>
            </a:lvl1pPr>
          </a:lstStyle>
          <a:p>
            <a:endParaRPr lang="zh-CN" altLang="en-US"/>
          </a:p>
        </p:txBody>
      </p:sp>
      <p:sp>
        <p:nvSpPr>
          <p:cNvPr id="3" name="日期占位符 2"/>
          <p:cNvSpPr>
            <a:spLocks noGrp="1"/>
          </p:cNvSpPr>
          <p:nvPr>
            <p:ph type="dt" sz="quarter" idx="1"/>
          </p:nvPr>
        </p:nvSpPr>
        <p:spPr>
          <a:xfrm>
            <a:off x="3815375" y="0"/>
            <a:ext cx="2918830" cy="493316"/>
          </a:xfrm>
          <a:prstGeom prst="rect">
            <a:avLst/>
          </a:prstGeom>
        </p:spPr>
        <p:txBody>
          <a:bodyPr vert="horz" lIns="94864" tIns="47433" rIns="94864" bIns="47433" rtlCol="0"/>
          <a:lstStyle>
            <a:lvl1pPr algn="r">
              <a:defRPr sz="1200"/>
            </a:lvl1pPr>
          </a:lstStyle>
          <a:p>
            <a:fld id="{BED594FB-2808-45A5-BDC8-80C0F481B27E}" type="datetimeFigureOut">
              <a:rPr lang="zh-CN" altLang="en-US" smtClean="0"/>
            </a:fld>
            <a:endParaRPr lang="zh-CN" altLang="en-US"/>
          </a:p>
        </p:txBody>
      </p:sp>
      <p:sp>
        <p:nvSpPr>
          <p:cNvPr id="4" name="页脚占位符 3"/>
          <p:cNvSpPr>
            <a:spLocks noGrp="1"/>
          </p:cNvSpPr>
          <p:nvPr>
            <p:ph type="ftr" sz="quarter" idx="2"/>
          </p:nvPr>
        </p:nvSpPr>
        <p:spPr>
          <a:xfrm>
            <a:off x="1" y="9371285"/>
            <a:ext cx="2918830" cy="493316"/>
          </a:xfrm>
          <a:prstGeom prst="rect">
            <a:avLst/>
          </a:prstGeom>
        </p:spPr>
        <p:txBody>
          <a:bodyPr vert="horz" lIns="94864" tIns="47433" rIns="94864" bIns="47433"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15375" y="9371285"/>
            <a:ext cx="2918830" cy="493316"/>
          </a:xfrm>
          <a:prstGeom prst="rect">
            <a:avLst/>
          </a:prstGeom>
        </p:spPr>
        <p:txBody>
          <a:bodyPr vert="horz" lIns="94864" tIns="47433" rIns="94864" bIns="47433" rtlCol="0" anchor="b"/>
          <a:lstStyle>
            <a:lvl1pPr algn="r">
              <a:defRPr sz="1200"/>
            </a:lvl1pPr>
          </a:lstStyle>
          <a:p>
            <a:fld id="{985B4082-C5AE-46D0-A000-D929E8B25956}"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18830" cy="493316"/>
          </a:xfrm>
          <a:prstGeom prst="rect">
            <a:avLst/>
          </a:prstGeom>
        </p:spPr>
        <p:txBody>
          <a:bodyPr vert="horz" lIns="94864" tIns="47433" rIns="94864" bIns="47433" rtlCol="0"/>
          <a:lstStyle>
            <a:lvl1pPr algn="l">
              <a:defRPr sz="1200"/>
            </a:lvl1pPr>
          </a:lstStyle>
          <a:p>
            <a:endParaRPr lang="zh-CN" altLang="en-US"/>
          </a:p>
        </p:txBody>
      </p:sp>
      <p:sp>
        <p:nvSpPr>
          <p:cNvPr id="3" name="日期占位符 2"/>
          <p:cNvSpPr>
            <a:spLocks noGrp="1"/>
          </p:cNvSpPr>
          <p:nvPr>
            <p:ph type="dt" idx="1"/>
          </p:nvPr>
        </p:nvSpPr>
        <p:spPr>
          <a:xfrm>
            <a:off x="3815375" y="0"/>
            <a:ext cx="2918830" cy="493316"/>
          </a:xfrm>
          <a:prstGeom prst="rect">
            <a:avLst/>
          </a:prstGeom>
        </p:spPr>
        <p:txBody>
          <a:bodyPr vert="horz" lIns="94864" tIns="47433" rIns="94864" bIns="47433" rtlCol="0"/>
          <a:lstStyle>
            <a:lvl1pPr algn="r">
              <a:defRPr sz="1200"/>
            </a:lvl1pPr>
          </a:lstStyle>
          <a:p>
            <a:fld id="{D29FAA0F-2349-45DA-9EBD-9D94C9A1CFA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82550" y="741363"/>
            <a:ext cx="6570663" cy="3698875"/>
          </a:xfrm>
          <a:prstGeom prst="rect">
            <a:avLst/>
          </a:prstGeom>
          <a:noFill/>
          <a:ln w="12700">
            <a:solidFill>
              <a:prstClr val="black"/>
            </a:solidFill>
          </a:ln>
        </p:spPr>
      </p:sp>
      <p:sp>
        <p:nvSpPr>
          <p:cNvPr id="5" name="备注占位符 4"/>
          <p:cNvSpPr>
            <a:spLocks noGrp="1"/>
          </p:cNvSpPr>
          <p:nvPr>
            <p:ph type="body" sz="quarter" idx="3"/>
          </p:nvPr>
        </p:nvSpPr>
        <p:spPr>
          <a:xfrm>
            <a:off x="673577" y="4686499"/>
            <a:ext cx="5388610" cy="4439841"/>
          </a:xfrm>
          <a:prstGeom prst="rect">
            <a:avLst/>
          </a:prstGeom>
        </p:spPr>
        <p:txBody>
          <a:bodyPr vert="horz" lIns="94864" tIns="47433" rIns="94864" bIns="47433"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1" y="9371285"/>
            <a:ext cx="2918830" cy="493316"/>
          </a:xfrm>
          <a:prstGeom prst="rect">
            <a:avLst/>
          </a:prstGeom>
        </p:spPr>
        <p:txBody>
          <a:bodyPr vert="horz" lIns="94864" tIns="47433" rIns="94864" bIns="47433"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15375" y="9371285"/>
            <a:ext cx="2918830" cy="493316"/>
          </a:xfrm>
          <a:prstGeom prst="rect">
            <a:avLst/>
          </a:prstGeom>
        </p:spPr>
        <p:txBody>
          <a:bodyPr vert="horz" lIns="94864" tIns="47433" rIns="94864" bIns="47433" rtlCol="0" anchor="b"/>
          <a:lstStyle>
            <a:lvl1pPr algn="r">
              <a:defRPr sz="1200"/>
            </a:lvl1pPr>
          </a:lstStyle>
          <a:p>
            <a:fld id="{E3F37086-15D0-443D-AF17-A3F21825C0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9" Type="http://schemas.openxmlformats.org/officeDocument/2006/relationships/tags" Target="../tags/tag98.xml"/><Relationship Id="rId98" Type="http://schemas.openxmlformats.org/officeDocument/2006/relationships/tags" Target="../tags/tag97.xml"/><Relationship Id="rId97" Type="http://schemas.openxmlformats.org/officeDocument/2006/relationships/tags" Target="../tags/tag96.xml"/><Relationship Id="rId96" Type="http://schemas.openxmlformats.org/officeDocument/2006/relationships/tags" Target="../tags/tag95.xml"/><Relationship Id="rId95" Type="http://schemas.openxmlformats.org/officeDocument/2006/relationships/tags" Target="../tags/tag94.xml"/><Relationship Id="rId94" Type="http://schemas.openxmlformats.org/officeDocument/2006/relationships/tags" Target="../tags/tag93.xml"/><Relationship Id="rId93" Type="http://schemas.openxmlformats.org/officeDocument/2006/relationships/tags" Target="../tags/tag92.xml"/><Relationship Id="rId92" Type="http://schemas.openxmlformats.org/officeDocument/2006/relationships/tags" Target="../tags/tag91.xml"/><Relationship Id="rId91" Type="http://schemas.openxmlformats.org/officeDocument/2006/relationships/tags" Target="../tags/tag90.xml"/><Relationship Id="rId90" Type="http://schemas.openxmlformats.org/officeDocument/2006/relationships/tags" Target="../tags/tag89.xml"/><Relationship Id="rId9" Type="http://schemas.openxmlformats.org/officeDocument/2006/relationships/tags" Target="../tags/tag8.xml"/><Relationship Id="rId89" Type="http://schemas.openxmlformats.org/officeDocument/2006/relationships/tags" Target="../tags/tag88.xml"/><Relationship Id="rId88" Type="http://schemas.openxmlformats.org/officeDocument/2006/relationships/tags" Target="../tags/tag87.xml"/><Relationship Id="rId87" Type="http://schemas.openxmlformats.org/officeDocument/2006/relationships/tags" Target="../tags/tag86.xml"/><Relationship Id="rId86" Type="http://schemas.openxmlformats.org/officeDocument/2006/relationships/tags" Target="../tags/tag85.xml"/><Relationship Id="rId85" Type="http://schemas.openxmlformats.org/officeDocument/2006/relationships/tags" Target="../tags/tag84.xml"/><Relationship Id="rId84" Type="http://schemas.openxmlformats.org/officeDocument/2006/relationships/tags" Target="../tags/tag83.xml"/><Relationship Id="rId83" Type="http://schemas.openxmlformats.org/officeDocument/2006/relationships/tags" Target="../tags/tag82.xml"/><Relationship Id="rId82" Type="http://schemas.openxmlformats.org/officeDocument/2006/relationships/tags" Target="../tags/tag81.xml"/><Relationship Id="rId81" Type="http://schemas.openxmlformats.org/officeDocument/2006/relationships/tags" Target="../tags/tag80.xml"/><Relationship Id="rId80" Type="http://schemas.openxmlformats.org/officeDocument/2006/relationships/tags" Target="../tags/tag79.xml"/><Relationship Id="rId8" Type="http://schemas.openxmlformats.org/officeDocument/2006/relationships/tags" Target="../tags/tag7.xml"/><Relationship Id="rId79" Type="http://schemas.openxmlformats.org/officeDocument/2006/relationships/tags" Target="../tags/tag78.xml"/><Relationship Id="rId78" Type="http://schemas.openxmlformats.org/officeDocument/2006/relationships/tags" Target="../tags/tag77.xml"/><Relationship Id="rId77" Type="http://schemas.openxmlformats.org/officeDocument/2006/relationships/tags" Target="../tags/tag76.xml"/><Relationship Id="rId76" Type="http://schemas.openxmlformats.org/officeDocument/2006/relationships/tags" Target="../tags/tag75.xml"/><Relationship Id="rId75" Type="http://schemas.openxmlformats.org/officeDocument/2006/relationships/tags" Target="../tags/tag74.xml"/><Relationship Id="rId74" Type="http://schemas.openxmlformats.org/officeDocument/2006/relationships/tags" Target="../tags/tag73.xml"/><Relationship Id="rId73" Type="http://schemas.openxmlformats.org/officeDocument/2006/relationships/tags" Target="../tags/tag72.xml"/><Relationship Id="rId72" Type="http://schemas.openxmlformats.org/officeDocument/2006/relationships/tags" Target="../tags/tag71.xml"/><Relationship Id="rId71" Type="http://schemas.openxmlformats.org/officeDocument/2006/relationships/tags" Target="../tags/tag70.xml"/><Relationship Id="rId70" Type="http://schemas.openxmlformats.org/officeDocument/2006/relationships/tags" Target="../tags/tag69.xml"/><Relationship Id="rId7" Type="http://schemas.openxmlformats.org/officeDocument/2006/relationships/tags" Target="../tags/tag6.xml"/><Relationship Id="rId69" Type="http://schemas.openxmlformats.org/officeDocument/2006/relationships/tags" Target="../tags/tag68.xml"/><Relationship Id="rId68" Type="http://schemas.openxmlformats.org/officeDocument/2006/relationships/tags" Target="../tags/tag67.xml"/><Relationship Id="rId67" Type="http://schemas.openxmlformats.org/officeDocument/2006/relationships/tags" Target="../tags/tag66.xml"/><Relationship Id="rId66" Type="http://schemas.openxmlformats.org/officeDocument/2006/relationships/tags" Target="../tags/tag65.xml"/><Relationship Id="rId65" Type="http://schemas.openxmlformats.org/officeDocument/2006/relationships/tags" Target="../tags/tag64.xml"/><Relationship Id="rId64" Type="http://schemas.openxmlformats.org/officeDocument/2006/relationships/tags" Target="../tags/tag63.xml"/><Relationship Id="rId63" Type="http://schemas.openxmlformats.org/officeDocument/2006/relationships/tags" Target="../tags/tag62.xml"/><Relationship Id="rId62" Type="http://schemas.openxmlformats.org/officeDocument/2006/relationships/tags" Target="../tags/tag61.xml"/><Relationship Id="rId61" Type="http://schemas.openxmlformats.org/officeDocument/2006/relationships/tags" Target="../tags/tag60.xml"/><Relationship Id="rId60" Type="http://schemas.openxmlformats.org/officeDocument/2006/relationships/tags" Target="../tags/tag59.xml"/><Relationship Id="rId6" Type="http://schemas.openxmlformats.org/officeDocument/2006/relationships/tags" Target="../tags/tag5.xml"/><Relationship Id="rId59" Type="http://schemas.openxmlformats.org/officeDocument/2006/relationships/tags" Target="../tags/tag58.xml"/><Relationship Id="rId58" Type="http://schemas.openxmlformats.org/officeDocument/2006/relationships/tags" Target="../tags/tag57.xml"/><Relationship Id="rId57" Type="http://schemas.openxmlformats.org/officeDocument/2006/relationships/tags" Target="../tags/tag56.xml"/><Relationship Id="rId56" Type="http://schemas.openxmlformats.org/officeDocument/2006/relationships/tags" Target="../tags/tag55.xml"/><Relationship Id="rId55" Type="http://schemas.openxmlformats.org/officeDocument/2006/relationships/tags" Target="../tags/tag54.xml"/><Relationship Id="rId54" Type="http://schemas.openxmlformats.org/officeDocument/2006/relationships/tags" Target="../tags/tag53.xml"/><Relationship Id="rId53" Type="http://schemas.openxmlformats.org/officeDocument/2006/relationships/tags" Target="../tags/tag52.xml"/><Relationship Id="rId52" Type="http://schemas.openxmlformats.org/officeDocument/2006/relationships/tags" Target="../tags/tag51.xml"/><Relationship Id="rId51" Type="http://schemas.openxmlformats.org/officeDocument/2006/relationships/tags" Target="../tags/tag50.xml"/><Relationship Id="rId50" Type="http://schemas.openxmlformats.org/officeDocument/2006/relationships/tags" Target="../tags/tag49.xml"/><Relationship Id="rId5" Type="http://schemas.openxmlformats.org/officeDocument/2006/relationships/tags" Target="../tags/tag4.xml"/><Relationship Id="rId49" Type="http://schemas.openxmlformats.org/officeDocument/2006/relationships/tags" Target="../tags/tag48.xml"/><Relationship Id="rId48" Type="http://schemas.openxmlformats.org/officeDocument/2006/relationships/tags" Target="../tags/tag47.xml"/><Relationship Id="rId47" Type="http://schemas.openxmlformats.org/officeDocument/2006/relationships/tags" Target="../tags/tag46.xml"/><Relationship Id="rId46" Type="http://schemas.openxmlformats.org/officeDocument/2006/relationships/tags" Target="../tags/tag45.xml"/><Relationship Id="rId45" Type="http://schemas.openxmlformats.org/officeDocument/2006/relationships/tags" Target="../tags/tag44.xml"/><Relationship Id="rId44" Type="http://schemas.openxmlformats.org/officeDocument/2006/relationships/tags" Target="../tags/tag43.xml"/><Relationship Id="rId43" Type="http://schemas.openxmlformats.org/officeDocument/2006/relationships/tags" Target="../tags/tag42.xml"/><Relationship Id="rId42" Type="http://schemas.openxmlformats.org/officeDocument/2006/relationships/tags" Target="../tags/tag41.xml"/><Relationship Id="rId41" Type="http://schemas.openxmlformats.org/officeDocument/2006/relationships/tags" Target="../tags/tag40.xml"/><Relationship Id="rId40" Type="http://schemas.openxmlformats.org/officeDocument/2006/relationships/tags" Target="../tags/tag39.xml"/><Relationship Id="rId4" Type="http://schemas.openxmlformats.org/officeDocument/2006/relationships/tags" Target="../tags/tag3.xml"/><Relationship Id="rId39" Type="http://schemas.openxmlformats.org/officeDocument/2006/relationships/tags" Target="../tags/tag38.xml"/><Relationship Id="rId38" Type="http://schemas.openxmlformats.org/officeDocument/2006/relationships/tags" Target="../tags/tag37.xml"/><Relationship Id="rId37" Type="http://schemas.openxmlformats.org/officeDocument/2006/relationships/tags" Target="../tags/tag36.xml"/><Relationship Id="rId36" Type="http://schemas.openxmlformats.org/officeDocument/2006/relationships/tags" Target="../tags/tag35.xml"/><Relationship Id="rId35" Type="http://schemas.openxmlformats.org/officeDocument/2006/relationships/tags" Target="../tags/tag34.xml"/><Relationship Id="rId34" Type="http://schemas.openxmlformats.org/officeDocument/2006/relationships/tags" Target="../tags/tag33.xml"/><Relationship Id="rId33" Type="http://schemas.openxmlformats.org/officeDocument/2006/relationships/tags" Target="../tags/tag32.xml"/><Relationship Id="rId32" Type="http://schemas.openxmlformats.org/officeDocument/2006/relationships/tags" Target="../tags/tag31.xml"/><Relationship Id="rId31" Type="http://schemas.openxmlformats.org/officeDocument/2006/relationships/tags" Target="../tags/tag30.xml"/><Relationship Id="rId30" Type="http://schemas.openxmlformats.org/officeDocument/2006/relationships/tags" Target="../tags/tag29.xml"/><Relationship Id="rId3" Type="http://schemas.openxmlformats.org/officeDocument/2006/relationships/tags" Target="../tags/tag2.xml"/><Relationship Id="rId29" Type="http://schemas.openxmlformats.org/officeDocument/2006/relationships/tags" Target="../tags/tag28.xml"/><Relationship Id="rId28" Type="http://schemas.openxmlformats.org/officeDocument/2006/relationships/tags" Target="../tags/tag27.xml"/><Relationship Id="rId27" Type="http://schemas.openxmlformats.org/officeDocument/2006/relationships/tags" Target="../tags/tag26.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8" Type="http://schemas.openxmlformats.org/officeDocument/2006/relationships/tags" Target="../tags/tag167.xml"/><Relationship Id="rId167" Type="http://schemas.openxmlformats.org/officeDocument/2006/relationships/tags" Target="../tags/tag166.xml"/><Relationship Id="rId166" Type="http://schemas.openxmlformats.org/officeDocument/2006/relationships/tags" Target="../tags/tag165.xml"/><Relationship Id="rId165" Type="http://schemas.openxmlformats.org/officeDocument/2006/relationships/tags" Target="../tags/tag164.xml"/><Relationship Id="rId164" Type="http://schemas.openxmlformats.org/officeDocument/2006/relationships/tags" Target="../tags/tag163.xml"/><Relationship Id="rId163" Type="http://schemas.openxmlformats.org/officeDocument/2006/relationships/tags" Target="../tags/tag162.xml"/><Relationship Id="rId162" Type="http://schemas.openxmlformats.org/officeDocument/2006/relationships/tags" Target="../tags/tag161.xml"/><Relationship Id="rId161" Type="http://schemas.openxmlformats.org/officeDocument/2006/relationships/tags" Target="../tags/tag160.xml"/><Relationship Id="rId160" Type="http://schemas.openxmlformats.org/officeDocument/2006/relationships/tags" Target="../tags/tag159.xml"/><Relationship Id="rId16" Type="http://schemas.openxmlformats.org/officeDocument/2006/relationships/tags" Target="../tags/tag15.xml"/><Relationship Id="rId159" Type="http://schemas.openxmlformats.org/officeDocument/2006/relationships/tags" Target="../tags/tag158.xml"/><Relationship Id="rId158" Type="http://schemas.openxmlformats.org/officeDocument/2006/relationships/tags" Target="../tags/tag157.xml"/><Relationship Id="rId157" Type="http://schemas.openxmlformats.org/officeDocument/2006/relationships/tags" Target="../tags/tag156.xml"/><Relationship Id="rId156" Type="http://schemas.openxmlformats.org/officeDocument/2006/relationships/tags" Target="../tags/tag155.xml"/><Relationship Id="rId155" Type="http://schemas.openxmlformats.org/officeDocument/2006/relationships/tags" Target="../tags/tag154.xml"/><Relationship Id="rId154" Type="http://schemas.openxmlformats.org/officeDocument/2006/relationships/tags" Target="../tags/tag153.xml"/><Relationship Id="rId153" Type="http://schemas.openxmlformats.org/officeDocument/2006/relationships/tags" Target="../tags/tag152.xml"/><Relationship Id="rId152" Type="http://schemas.openxmlformats.org/officeDocument/2006/relationships/tags" Target="../tags/tag151.xml"/><Relationship Id="rId151" Type="http://schemas.openxmlformats.org/officeDocument/2006/relationships/tags" Target="../tags/tag150.xml"/><Relationship Id="rId150" Type="http://schemas.openxmlformats.org/officeDocument/2006/relationships/tags" Target="../tags/tag149.xml"/><Relationship Id="rId15" Type="http://schemas.openxmlformats.org/officeDocument/2006/relationships/tags" Target="../tags/tag14.xml"/><Relationship Id="rId149" Type="http://schemas.openxmlformats.org/officeDocument/2006/relationships/tags" Target="../tags/tag148.xml"/><Relationship Id="rId148" Type="http://schemas.openxmlformats.org/officeDocument/2006/relationships/tags" Target="../tags/tag147.xml"/><Relationship Id="rId147" Type="http://schemas.openxmlformats.org/officeDocument/2006/relationships/tags" Target="../tags/tag146.xml"/><Relationship Id="rId146" Type="http://schemas.openxmlformats.org/officeDocument/2006/relationships/tags" Target="../tags/tag145.xml"/><Relationship Id="rId145" Type="http://schemas.openxmlformats.org/officeDocument/2006/relationships/tags" Target="../tags/tag144.xml"/><Relationship Id="rId144" Type="http://schemas.openxmlformats.org/officeDocument/2006/relationships/tags" Target="../tags/tag143.xml"/><Relationship Id="rId143" Type="http://schemas.openxmlformats.org/officeDocument/2006/relationships/tags" Target="../tags/tag142.xml"/><Relationship Id="rId142" Type="http://schemas.openxmlformats.org/officeDocument/2006/relationships/tags" Target="../tags/tag141.xml"/><Relationship Id="rId141" Type="http://schemas.openxmlformats.org/officeDocument/2006/relationships/tags" Target="../tags/tag140.xml"/><Relationship Id="rId140" Type="http://schemas.openxmlformats.org/officeDocument/2006/relationships/tags" Target="../tags/tag139.xml"/><Relationship Id="rId14" Type="http://schemas.openxmlformats.org/officeDocument/2006/relationships/tags" Target="../tags/tag13.xml"/><Relationship Id="rId139" Type="http://schemas.openxmlformats.org/officeDocument/2006/relationships/tags" Target="../tags/tag138.xml"/><Relationship Id="rId138" Type="http://schemas.openxmlformats.org/officeDocument/2006/relationships/tags" Target="../tags/tag137.xml"/><Relationship Id="rId137" Type="http://schemas.openxmlformats.org/officeDocument/2006/relationships/tags" Target="../tags/tag136.xml"/><Relationship Id="rId136" Type="http://schemas.openxmlformats.org/officeDocument/2006/relationships/tags" Target="../tags/tag135.xml"/><Relationship Id="rId135" Type="http://schemas.openxmlformats.org/officeDocument/2006/relationships/tags" Target="../tags/tag134.xml"/><Relationship Id="rId134" Type="http://schemas.openxmlformats.org/officeDocument/2006/relationships/tags" Target="../tags/tag133.xml"/><Relationship Id="rId133" Type="http://schemas.openxmlformats.org/officeDocument/2006/relationships/tags" Target="../tags/tag132.xml"/><Relationship Id="rId132" Type="http://schemas.openxmlformats.org/officeDocument/2006/relationships/tags" Target="../tags/tag131.xml"/><Relationship Id="rId131" Type="http://schemas.openxmlformats.org/officeDocument/2006/relationships/tags" Target="../tags/tag130.xml"/><Relationship Id="rId130" Type="http://schemas.openxmlformats.org/officeDocument/2006/relationships/tags" Target="../tags/tag129.xml"/><Relationship Id="rId13" Type="http://schemas.openxmlformats.org/officeDocument/2006/relationships/tags" Target="../tags/tag12.xml"/><Relationship Id="rId129" Type="http://schemas.openxmlformats.org/officeDocument/2006/relationships/tags" Target="../tags/tag128.xml"/><Relationship Id="rId128" Type="http://schemas.openxmlformats.org/officeDocument/2006/relationships/tags" Target="../tags/tag127.xml"/><Relationship Id="rId127" Type="http://schemas.openxmlformats.org/officeDocument/2006/relationships/tags" Target="../tags/tag126.xml"/><Relationship Id="rId126" Type="http://schemas.openxmlformats.org/officeDocument/2006/relationships/tags" Target="../tags/tag125.xml"/><Relationship Id="rId125" Type="http://schemas.openxmlformats.org/officeDocument/2006/relationships/tags" Target="../tags/tag124.xml"/><Relationship Id="rId124" Type="http://schemas.openxmlformats.org/officeDocument/2006/relationships/tags" Target="../tags/tag123.xml"/><Relationship Id="rId123" Type="http://schemas.openxmlformats.org/officeDocument/2006/relationships/tags" Target="../tags/tag122.xml"/><Relationship Id="rId122" Type="http://schemas.openxmlformats.org/officeDocument/2006/relationships/tags" Target="../tags/tag121.xml"/><Relationship Id="rId121" Type="http://schemas.openxmlformats.org/officeDocument/2006/relationships/tags" Target="../tags/tag120.xml"/><Relationship Id="rId120" Type="http://schemas.openxmlformats.org/officeDocument/2006/relationships/tags" Target="../tags/tag119.xml"/><Relationship Id="rId12" Type="http://schemas.openxmlformats.org/officeDocument/2006/relationships/tags" Target="../tags/tag11.xml"/><Relationship Id="rId119" Type="http://schemas.openxmlformats.org/officeDocument/2006/relationships/tags" Target="../tags/tag118.xml"/><Relationship Id="rId118" Type="http://schemas.openxmlformats.org/officeDocument/2006/relationships/tags" Target="../tags/tag117.xml"/><Relationship Id="rId117" Type="http://schemas.openxmlformats.org/officeDocument/2006/relationships/tags" Target="../tags/tag116.xml"/><Relationship Id="rId116" Type="http://schemas.openxmlformats.org/officeDocument/2006/relationships/tags" Target="../tags/tag115.xml"/><Relationship Id="rId115" Type="http://schemas.openxmlformats.org/officeDocument/2006/relationships/tags" Target="../tags/tag114.xml"/><Relationship Id="rId114" Type="http://schemas.openxmlformats.org/officeDocument/2006/relationships/tags" Target="../tags/tag113.xml"/><Relationship Id="rId113" Type="http://schemas.openxmlformats.org/officeDocument/2006/relationships/tags" Target="../tags/tag112.xml"/><Relationship Id="rId112" Type="http://schemas.openxmlformats.org/officeDocument/2006/relationships/tags" Target="../tags/tag111.xml"/><Relationship Id="rId111" Type="http://schemas.openxmlformats.org/officeDocument/2006/relationships/tags" Target="../tags/tag110.xml"/><Relationship Id="rId110" Type="http://schemas.openxmlformats.org/officeDocument/2006/relationships/tags" Target="../tags/tag109.xml"/><Relationship Id="rId11" Type="http://schemas.openxmlformats.org/officeDocument/2006/relationships/tags" Target="../tags/tag10.xml"/><Relationship Id="rId109" Type="http://schemas.openxmlformats.org/officeDocument/2006/relationships/tags" Target="../tags/tag108.xml"/><Relationship Id="rId108" Type="http://schemas.openxmlformats.org/officeDocument/2006/relationships/tags" Target="../tags/tag107.xml"/><Relationship Id="rId107" Type="http://schemas.openxmlformats.org/officeDocument/2006/relationships/tags" Target="../tags/tag106.xml"/><Relationship Id="rId106" Type="http://schemas.openxmlformats.org/officeDocument/2006/relationships/tags" Target="../tags/tag105.xml"/><Relationship Id="rId105" Type="http://schemas.openxmlformats.org/officeDocument/2006/relationships/tags" Target="../tags/tag104.xml"/><Relationship Id="rId104" Type="http://schemas.openxmlformats.org/officeDocument/2006/relationships/tags" Target="../tags/tag103.xml"/><Relationship Id="rId103" Type="http://schemas.openxmlformats.org/officeDocument/2006/relationships/tags" Target="../tags/tag102.xml"/><Relationship Id="rId102" Type="http://schemas.openxmlformats.org/officeDocument/2006/relationships/tags" Target="../tags/tag101.xml"/><Relationship Id="rId101" Type="http://schemas.openxmlformats.org/officeDocument/2006/relationships/tags" Target="../tags/tag100.xml"/><Relationship Id="rId100" Type="http://schemas.openxmlformats.org/officeDocument/2006/relationships/tags" Target="../tags/tag99.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72.xml"/><Relationship Id="rId5" Type="http://schemas.openxmlformats.org/officeDocument/2006/relationships/tags" Target="../tags/tag171.xml"/><Relationship Id="rId4" Type="http://schemas.openxmlformats.org/officeDocument/2006/relationships/tags" Target="../tags/tag170.xml"/><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9" Type="http://schemas.openxmlformats.org/officeDocument/2006/relationships/tags" Target="../tags/tag270.xml"/><Relationship Id="rId98" Type="http://schemas.openxmlformats.org/officeDocument/2006/relationships/tags" Target="../tags/tag269.xml"/><Relationship Id="rId97" Type="http://schemas.openxmlformats.org/officeDocument/2006/relationships/tags" Target="../tags/tag268.xml"/><Relationship Id="rId96" Type="http://schemas.openxmlformats.org/officeDocument/2006/relationships/tags" Target="../tags/tag267.xml"/><Relationship Id="rId95" Type="http://schemas.openxmlformats.org/officeDocument/2006/relationships/tags" Target="../tags/tag266.xml"/><Relationship Id="rId94" Type="http://schemas.openxmlformats.org/officeDocument/2006/relationships/tags" Target="../tags/tag265.xml"/><Relationship Id="rId93" Type="http://schemas.openxmlformats.org/officeDocument/2006/relationships/tags" Target="../tags/tag264.xml"/><Relationship Id="rId92" Type="http://schemas.openxmlformats.org/officeDocument/2006/relationships/tags" Target="../tags/tag263.xml"/><Relationship Id="rId91" Type="http://schemas.openxmlformats.org/officeDocument/2006/relationships/tags" Target="../tags/tag262.xml"/><Relationship Id="rId90" Type="http://schemas.openxmlformats.org/officeDocument/2006/relationships/tags" Target="../tags/tag261.xml"/><Relationship Id="rId9" Type="http://schemas.openxmlformats.org/officeDocument/2006/relationships/tags" Target="../tags/tag180.xml"/><Relationship Id="rId89" Type="http://schemas.openxmlformats.org/officeDocument/2006/relationships/tags" Target="../tags/tag260.xml"/><Relationship Id="rId88" Type="http://schemas.openxmlformats.org/officeDocument/2006/relationships/tags" Target="../tags/tag259.xml"/><Relationship Id="rId87" Type="http://schemas.openxmlformats.org/officeDocument/2006/relationships/tags" Target="../tags/tag258.xml"/><Relationship Id="rId86" Type="http://schemas.openxmlformats.org/officeDocument/2006/relationships/tags" Target="../tags/tag257.xml"/><Relationship Id="rId85" Type="http://schemas.openxmlformats.org/officeDocument/2006/relationships/tags" Target="../tags/tag256.xml"/><Relationship Id="rId84" Type="http://schemas.openxmlformats.org/officeDocument/2006/relationships/tags" Target="../tags/tag255.xml"/><Relationship Id="rId83" Type="http://schemas.openxmlformats.org/officeDocument/2006/relationships/tags" Target="../tags/tag254.xml"/><Relationship Id="rId82" Type="http://schemas.openxmlformats.org/officeDocument/2006/relationships/tags" Target="../tags/tag253.xml"/><Relationship Id="rId81" Type="http://schemas.openxmlformats.org/officeDocument/2006/relationships/tags" Target="../tags/tag252.xml"/><Relationship Id="rId80" Type="http://schemas.openxmlformats.org/officeDocument/2006/relationships/tags" Target="../tags/tag251.xml"/><Relationship Id="rId8" Type="http://schemas.openxmlformats.org/officeDocument/2006/relationships/tags" Target="../tags/tag179.xml"/><Relationship Id="rId79" Type="http://schemas.openxmlformats.org/officeDocument/2006/relationships/tags" Target="../tags/tag250.xml"/><Relationship Id="rId78" Type="http://schemas.openxmlformats.org/officeDocument/2006/relationships/tags" Target="../tags/tag249.xml"/><Relationship Id="rId77" Type="http://schemas.openxmlformats.org/officeDocument/2006/relationships/tags" Target="../tags/tag248.xml"/><Relationship Id="rId76" Type="http://schemas.openxmlformats.org/officeDocument/2006/relationships/tags" Target="../tags/tag247.xml"/><Relationship Id="rId75" Type="http://schemas.openxmlformats.org/officeDocument/2006/relationships/tags" Target="../tags/tag246.xml"/><Relationship Id="rId74" Type="http://schemas.openxmlformats.org/officeDocument/2006/relationships/tags" Target="../tags/tag245.xml"/><Relationship Id="rId73" Type="http://schemas.openxmlformats.org/officeDocument/2006/relationships/tags" Target="../tags/tag244.xml"/><Relationship Id="rId72" Type="http://schemas.openxmlformats.org/officeDocument/2006/relationships/tags" Target="../tags/tag243.xml"/><Relationship Id="rId71" Type="http://schemas.openxmlformats.org/officeDocument/2006/relationships/tags" Target="../tags/tag242.xml"/><Relationship Id="rId70" Type="http://schemas.openxmlformats.org/officeDocument/2006/relationships/tags" Target="../tags/tag241.xml"/><Relationship Id="rId7" Type="http://schemas.openxmlformats.org/officeDocument/2006/relationships/tags" Target="../tags/tag178.xml"/><Relationship Id="rId69" Type="http://schemas.openxmlformats.org/officeDocument/2006/relationships/tags" Target="../tags/tag240.xml"/><Relationship Id="rId68" Type="http://schemas.openxmlformats.org/officeDocument/2006/relationships/tags" Target="../tags/tag239.xml"/><Relationship Id="rId67" Type="http://schemas.openxmlformats.org/officeDocument/2006/relationships/tags" Target="../tags/tag238.xml"/><Relationship Id="rId66" Type="http://schemas.openxmlformats.org/officeDocument/2006/relationships/tags" Target="../tags/tag237.xml"/><Relationship Id="rId65" Type="http://schemas.openxmlformats.org/officeDocument/2006/relationships/tags" Target="../tags/tag236.xml"/><Relationship Id="rId64" Type="http://schemas.openxmlformats.org/officeDocument/2006/relationships/tags" Target="../tags/tag235.xml"/><Relationship Id="rId63" Type="http://schemas.openxmlformats.org/officeDocument/2006/relationships/tags" Target="../tags/tag234.xml"/><Relationship Id="rId62" Type="http://schemas.openxmlformats.org/officeDocument/2006/relationships/tags" Target="../tags/tag233.xml"/><Relationship Id="rId61" Type="http://schemas.openxmlformats.org/officeDocument/2006/relationships/tags" Target="../tags/tag232.xml"/><Relationship Id="rId60" Type="http://schemas.openxmlformats.org/officeDocument/2006/relationships/tags" Target="../tags/tag231.xml"/><Relationship Id="rId6" Type="http://schemas.openxmlformats.org/officeDocument/2006/relationships/tags" Target="../tags/tag177.xml"/><Relationship Id="rId59" Type="http://schemas.openxmlformats.org/officeDocument/2006/relationships/tags" Target="../tags/tag230.xml"/><Relationship Id="rId58" Type="http://schemas.openxmlformats.org/officeDocument/2006/relationships/tags" Target="../tags/tag229.xml"/><Relationship Id="rId57" Type="http://schemas.openxmlformats.org/officeDocument/2006/relationships/tags" Target="../tags/tag228.xml"/><Relationship Id="rId56" Type="http://schemas.openxmlformats.org/officeDocument/2006/relationships/tags" Target="../tags/tag227.xml"/><Relationship Id="rId55" Type="http://schemas.openxmlformats.org/officeDocument/2006/relationships/tags" Target="../tags/tag226.xml"/><Relationship Id="rId54" Type="http://schemas.openxmlformats.org/officeDocument/2006/relationships/tags" Target="../tags/tag225.xml"/><Relationship Id="rId53" Type="http://schemas.openxmlformats.org/officeDocument/2006/relationships/tags" Target="../tags/tag224.xml"/><Relationship Id="rId52" Type="http://schemas.openxmlformats.org/officeDocument/2006/relationships/tags" Target="../tags/tag223.xml"/><Relationship Id="rId51" Type="http://schemas.openxmlformats.org/officeDocument/2006/relationships/tags" Target="../tags/tag222.xml"/><Relationship Id="rId50" Type="http://schemas.openxmlformats.org/officeDocument/2006/relationships/tags" Target="../tags/tag221.xml"/><Relationship Id="rId5" Type="http://schemas.openxmlformats.org/officeDocument/2006/relationships/tags" Target="../tags/tag176.xml"/><Relationship Id="rId49" Type="http://schemas.openxmlformats.org/officeDocument/2006/relationships/tags" Target="../tags/tag220.xml"/><Relationship Id="rId48" Type="http://schemas.openxmlformats.org/officeDocument/2006/relationships/tags" Target="../tags/tag219.xml"/><Relationship Id="rId47" Type="http://schemas.openxmlformats.org/officeDocument/2006/relationships/tags" Target="../tags/tag218.xml"/><Relationship Id="rId46" Type="http://schemas.openxmlformats.org/officeDocument/2006/relationships/tags" Target="../tags/tag217.xml"/><Relationship Id="rId45" Type="http://schemas.openxmlformats.org/officeDocument/2006/relationships/tags" Target="../tags/tag216.xml"/><Relationship Id="rId44" Type="http://schemas.openxmlformats.org/officeDocument/2006/relationships/tags" Target="../tags/tag215.xml"/><Relationship Id="rId43" Type="http://schemas.openxmlformats.org/officeDocument/2006/relationships/tags" Target="../tags/tag214.xml"/><Relationship Id="rId42" Type="http://schemas.openxmlformats.org/officeDocument/2006/relationships/tags" Target="../tags/tag213.xml"/><Relationship Id="rId41" Type="http://schemas.openxmlformats.org/officeDocument/2006/relationships/tags" Target="../tags/tag212.xml"/><Relationship Id="rId40" Type="http://schemas.openxmlformats.org/officeDocument/2006/relationships/tags" Target="../tags/tag211.xml"/><Relationship Id="rId4" Type="http://schemas.openxmlformats.org/officeDocument/2006/relationships/tags" Target="../tags/tag175.xml"/><Relationship Id="rId39" Type="http://schemas.openxmlformats.org/officeDocument/2006/relationships/tags" Target="../tags/tag210.xml"/><Relationship Id="rId38" Type="http://schemas.openxmlformats.org/officeDocument/2006/relationships/tags" Target="../tags/tag209.xml"/><Relationship Id="rId37" Type="http://schemas.openxmlformats.org/officeDocument/2006/relationships/tags" Target="../tags/tag208.xml"/><Relationship Id="rId36" Type="http://schemas.openxmlformats.org/officeDocument/2006/relationships/tags" Target="../tags/tag207.xml"/><Relationship Id="rId35" Type="http://schemas.openxmlformats.org/officeDocument/2006/relationships/tags" Target="../tags/tag206.xml"/><Relationship Id="rId34" Type="http://schemas.openxmlformats.org/officeDocument/2006/relationships/tags" Target="../tags/tag205.xml"/><Relationship Id="rId33" Type="http://schemas.openxmlformats.org/officeDocument/2006/relationships/tags" Target="../tags/tag204.xml"/><Relationship Id="rId32" Type="http://schemas.openxmlformats.org/officeDocument/2006/relationships/tags" Target="../tags/tag203.xml"/><Relationship Id="rId31" Type="http://schemas.openxmlformats.org/officeDocument/2006/relationships/tags" Target="../tags/tag202.xml"/><Relationship Id="rId30" Type="http://schemas.openxmlformats.org/officeDocument/2006/relationships/tags" Target="../tags/tag201.xml"/><Relationship Id="rId3" Type="http://schemas.openxmlformats.org/officeDocument/2006/relationships/tags" Target="../tags/tag174.xml"/><Relationship Id="rId29" Type="http://schemas.openxmlformats.org/officeDocument/2006/relationships/tags" Target="../tags/tag200.xml"/><Relationship Id="rId28" Type="http://schemas.openxmlformats.org/officeDocument/2006/relationships/tags" Target="../tags/tag199.xml"/><Relationship Id="rId27" Type="http://schemas.openxmlformats.org/officeDocument/2006/relationships/tags" Target="../tags/tag198.xml"/><Relationship Id="rId26" Type="http://schemas.openxmlformats.org/officeDocument/2006/relationships/tags" Target="../tags/tag197.xml"/><Relationship Id="rId25" Type="http://schemas.openxmlformats.org/officeDocument/2006/relationships/tags" Target="../tags/tag196.xml"/><Relationship Id="rId24" Type="http://schemas.openxmlformats.org/officeDocument/2006/relationships/tags" Target="../tags/tag195.xml"/><Relationship Id="rId23" Type="http://schemas.openxmlformats.org/officeDocument/2006/relationships/tags" Target="../tags/tag194.xml"/><Relationship Id="rId22" Type="http://schemas.openxmlformats.org/officeDocument/2006/relationships/tags" Target="../tags/tag193.xml"/><Relationship Id="rId21" Type="http://schemas.openxmlformats.org/officeDocument/2006/relationships/tags" Target="../tags/tag192.xml"/><Relationship Id="rId20" Type="http://schemas.openxmlformats.org/officeDocument/2006/relationships/tags" Target="../tags/tag191.xml"/><Relationship Id="rId2" Type="http://schemas.openxmlformats.org/officeDocument/2006/relationships/tags" Target="../tags/tag173.xml"/><Relationship Id="rId19" Type="http://schemas.openxmlformats.org/officeDocument/2006/relationships/tags" Target="../tags/tag190.xml"/><Relationship Id="rId18" Type="http://schemas.openxmlformats.org/officeDocument/2006/relationships/tags" Target="../tags/tag189.xml"/><Relationship Id="rId17" Type="http://schemas.openxmlformats.org/officeDocument/2006/relationships/tags" Target="../tags/tag188.xml"/><Relationship Id="rId163" Type="http://schemas.openxmlformats.org/officeDocument/2006/relationships/tags" Target="../tags/tag334.xml"/><Relationship Id="rId162" Type="http://schemas.openxmlformats.org/officeDocument/2006/relationships/tags" Target="../tags/tag333.xml"/><Relationship Id="rId161" Type="http://schemas.openxmlformats.org/officeDocument/2006/relationships/tags" Target="../tags/tag332.xml"/><Relationship Id="rId160" Type="http://schemas.openxmlformats.org/officeDocument/2006/relationships/tags" Target="../tags/tag331.xml"/><Relationship Id="rId16" Type="http://schemas.openxmlformats.org/officeDocument/2006/relationships/tags" Target="../tags/tag187.xml"/><Relationship Id="rId159" Type="http://schemas.openxmlformats.org/officeDocument/2006/relationships/tags" Target="../tags/tag330.xml"/><Relationship Id="rId158" Type="http://schemas.openxmlformats.org/officeDocument/2006/relationships/tags" Target="../tags/tag329.xml"/><Relationship Id="rId157" Type="http://schemas.openxmlformats.org/officeDocument/2006/relationships/tags" Target="../tags/tag328.xml"/><Relationship Id="rId156" Type="http://schemas.openxmlformats.org/officeDocument/2006/relationships/tags" Target="../tags/tag327.xml"/><Relationship Id="rId155" Type="http://schemas.openxmlformats.org/officeDocument/2006/relationships/tags" Target="../tags/tag326.xml"/><Relationship Id="rId154" Type="http://schemas.openxmlformats.org/officeDocument/2006/relationships/tags" Target="../tags/tag325.xml"/><Relationship Id="rId153" Type="http://schemas.openxmlformats.org/officeDocument/2006/relationships/tags" Target="../tags/tag324.xml"/><Relationship Id="rId152" Type="http://schemas.openxmlformats.org/officeDocument/2006/relationships/tags" Target="../tags/tag323.xml"/><Relationship Id="rId151" Type="http://schemas.openxmlformats.org/officeDocument/2006/relationships/tags" Target="../tags/tag322.xml"/><Relationship Id="rId150" Type="http://schemas.openxmlformats.org/officeDocument/2006/relationships/tags" Target="../tags/tag321.xml"/><Relationship Id="rId15" Type="http://schemas.openxmlformats.org/officeDocument/2006/relationships/tags" Target="../tags/tag186.xml"/><Relationship Id="rId149" Type="http://schemas.openxmlformats.org/officeDocument/2006/relationships/tags" Target="../tags/tag320.xml"/><Relationship Id="rId148" Type="http://schemas.openxmlformats.org/officeDocument/2006/relationships/tags" Target="../tags/tag319.xml"/><Relationship Id="rId147" Type="http://schemas.openxmlformats.org/officeDocument/2006/relationships/tags" Target="../tags/tag318.xml"/><Relationship Id="rId146" Type="http://schemas.openxmlformats.org/officeDocument/2006/relationships/tags" Target="../tags/tag317.xml"/><Relationship Id="rId145" Type="http://schemas.openxmlformats.org/officeDocument/2006/relationships/tags" Target="../tags/tag316.xml"/><Relationship Id="rId144" Type="http://schemas.openxmlformats.org/officeDocument/2006/relationships/tags" Target="../tags/tag315.xml"/><Relationship Id="rId143" Type="http://schemas.openxmlformats.org/officeDocument/2006/relationships/tags" Target="../tags/tag314.xml"/><Relationship Id="rId142" Type="http://schemas.openxmlformats.org/officeDocument/2006/relationships/tags" Target="../tags/tag313.xml"/><Relationship Id="rId141" Type="http://schemas.openxmlformats.org/officeDocument/2006/relationships/tags" Target="../tags/tag312.xml"/><Relationship Id="rId140" Type="http://schemas.openxmlformats.org/officeDocument/2006/relationships/tags" Target="../tags/tag311.xml"/><Relationship Id="rId14" Type="http://schemas.openxmlformats.org/officeDocument/2006/relationships/tags" Target="../tags/tag185.xml"/><Relationship Id="rId139" Type="http://schemas.openxmlformats.org/officeDocument/2006/relationships/tags" Target="../tags/tag310.xml"/><Relationship Id="rId138" Type="http://schemas.openxmlformats.org/officeDocument/2006/relationships/tags" Target="../tags/tag309.xml"/><Relationship Id="rId137" Type="http://schemas.openxmlformats.org/officeDocument/2006/relationships/tags" Target="../tags/tag308.xml"/><Relationship Id="rId136" Type="http://schemas.openxmlformats.org/officeDocument/2006/relationships/tags" Target="../tags/tag307.xml"/><Relationship Id="rId135" Type="http://schemas.openxmlformats.org/officeDocument/2006/relationships/tags" Target="../tags/tag306.xml"/><Relationship Id="rId134" Type="http://schemas.openxmlformats.org/officeDocument/2006/relationships/tags" Target="../tags/tag305.xml"/><Relationship Id="rId133" Type="http://schemas.openxmlformats.org/officeDocument/2006/relationships/tags" Target="../tags/tag304.xml"/><Relationship Id="rId132" Type="http://schemas.openxmlformats.org/officeDocument/2006/relationships/tags" Target="../tags/tag303.xml"/><Relationship Id="rId131" Type="http://schemas.openxmlformats.org/officeDocument/2006/relationships/tags" Target="../tags/tag302.xml"/><Relationship Id="rId130" Type="http://schemas.openxmlformats.org/officeDocument/2006/relationships/tags" Target="../tags/tag301.xml"/><Relationship Id="rId13" Type="http://schemas.openxmlformats.org/officeDocument/2006/relationships/tags" Target="../tags/tag184.xml"/><Relationship Id="rId129" Type="http://schemas.openxmlformats.org/officeDocument/2006/relationships/tags" Target="../tags/tag300.xml"/><Relationship Id="rId128" Type="http://schemas.openxmlformats.org/officeDocument/2006/relationships/tags" Target="../tags/tag299.xml"/><Relationship Id="rId127" Type="http://schemas.openxmlformats.org/officeDocument/2006/relationships/tags" Target="../tags/tag298.xml"/><Relationship Id="rId126" Type="http://schemas.openxmlformats.org/officeDocument/2006/relationships/tags" Target="../tags/tag297.xml"/><Relationship Id="rId125" Type="http://schemas.openxmlformats.org/officeDocument/2006/relationships/tags" Target="../tags/tag296.xml"/><Relationship Id="rId124" Type="http://schemas.openxmlformats.org/officeDocument/2006/relationships/tags" Target="../tags/tag295.xml"/><Relationship Id="rId123" Type="http://schemas.openxmlformats.org/officeDocument/2006/relationships/tags" Target="../tags/tag294.xml"/><Relationship Id="rId122" Type="http://schemas.openxmlformats.org/officeDocument/2006/relationships/tags" Target="../tags/tag293.xml"/><Relationship Id="rId121" Type="http://schemas.openxmlformats.org/officeDocument/2006/relationships/tags" Target="../tags/tag292.xml"/><Relationship Id="rId120" Type="http://schemas.openxmlformats.org/officeDocument/2006/relationships/tags" Target="../tags/tag291.xml"/><Relationship Id="rId12" Type="http://schemas.openxmlformats.org/officeDocument/2006/relationships/tags" Target="../tags/tag183.xml"/><Relationship Id="rId119" Type="http://schemas.openxmlformats.org/officeDocument/2006/relationships/tags" Target="../tags/tag290.xml"/><Relationship Id="rId118" Type="http://schemas.openxmlformats.org/officeDocument/2006/relationships/tags" Target="../tags/tag289.xml"/><Relationship Id="rId117" Type="http://schemas.openxmlformats.org/officeDocument/2006/relationships/tags" Target="../tags/tag288.xml"/><Relationship Id="rId116" Type="http://schemas.openxmlformats.org/officeDocument/2006/relationships/tags" Target="../tags/tag287.xml"/><Relationship Id="rId115" Type="http://schemas.openxmlformats.org/officeDocument/2006/relationships/tags" Target="../tags/tag286.xml"/><Relationship Id="rId114" Type="http://schemas.openxmlformats.org/officeDocument/2006/relationships/tags" Target="../tags/tag285.xml"/><Relationship Id="rId113" Type="http://schemas.openxmlformats.org/officeDocument/2006/relationships/tags" Target="../tags/tag284.xml"/><Relationship Id="rId112" Type="http://schemas.openxmlformats.org/officeDocument/2006/relationships/tags" Target="../tags/tag283.xml"/><Relationship Id="rId111" Type="http://schemas.openxmlformats.org/officeDocument/2006/relationships/tags" Target="../tags/tag282.xml"/><Relationship Id="rId110" Type="http://schemas.openxmlformats.org/officeDocument/2006/relationships/tags" Target="../tags/tag281.xml"/><Relationship Id="rId11" Type="http://schemas.openxmlformats.org/officeDocument/2006/relationships/tags" Target="../tags/tag182.xml"/><Relationship Id="rId109" Type="http://schemas.openxmlformats.org/officeDocument/2006/relationships/tags" Target="../tags/tag280.xml"/><Relationship Id="rId108" Type="http://schemas.openxmlformats.org/officeDocument/2006/relationships/tags" Target="../tags/tag279.xml"/><Relationship Id="rId107" Type="http://schemas.openxmlformats.org/officeDocument/2006/relationships/tags" Target="../tags/tag278.xml"/><Relationship Id="rId106" Type="http://schemas.openxmlformats.org/officeDocument/2006/relationships/tags" Target="../tags/tag277.xml"/><Relationship Id="rId105" Type="http://schemas.openxmlformats.org/officeDocument/2006/relationships/tags" Target="../tags/tag276.xml"/><Relationship Id="rId104" Type="http://schemas.openxmlformats.org/officeDocument/2006/relationships/tags" Target="../tags/tag275.xml"/><Relationship Id="rId103" Type="http://schemas.openxmlformats.org/officeDocument/2006/relationships/tags" Target="../tags/tag274.xml"/><Relationship Id="rId102" Type="http://schemas.openxmlformats.org/officeDocument/2006/relationships/tags" Target="../tags/tag273.xml"/><Relationship Id="rId101" Type="http://schemas.openxmlformats.org/officeDocument/2006/relationships/tags" Target="../tags/tag272.xml"/><Relationship Id="rId100" Type="http://schemas.openxmlformats.org/officeDocument/2006/relationships/tags" Target="../tags/tag271.xml"/><Relationship Id="rId10" Type="http://schemas.openxmlformats.org/officeDocument/2006/relationships/tags" Target="../tags/tag18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340.xml"/><Relationship Id="rId6" Type="http://schemas.openxmlformats.org/officeDocument/2006/relationships/tags" Target="../tags/tag339.xml"/><Relationship Id="rId5" Type="http://schemas.openxmlformats.org/officeDocument/2006/relationships/tags" Target="../tags/tag338.xml"/><Relationship Id="rId4" Type="http://schemas.openxmlformats.org/officeDocument/2006/relationships/tags" Target="../tags/tag337.xml"/><Relationship Id="rId3" Type="http://schemas.openxmlformats.org/officeDocument/2006/relationships/tags" Target="../tags/tag336.xml"/><Relationship Id="rId2" Type="http://schemas.openxmlformats.org/officeDocument/2006/relationships/tags" Target="../tags/tag33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48.xml"/><Relationship Id="rId8" Type="http://schemas.openxmlformats.org/officeDocument/2006/relationships/tags" Target="../tags/tag347.xml"/><Relationship Id="rId7" Type="http://schemas.openxmlformats.org/officeDocument/2006/relationships/tags" Target="../tags/tag346.xml"/><Relationship Id="rId6" Type="http://schemas.openxmlformats.org/officeDocument/2006/relationships/tags" Target="../tags/tag345.xml"/><Relationship Id="rId5" Type="http://schemas.openxmlformats.org/officeDocument/2006/relationships/tags" Target="../tags/tag344.xml"/><Relationship Id="rId4" Type="http://schemas.openxmlformats.org/officeDocument/2006/relationships/tags" Target="../tags/tag343.xml"/><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52.xml"/><Relationship Id="rId4" Type="http://schemas.openxmlformats.org/officeDocument/2006/relationships/tags" Target="../tags/tag351.xml"/><Relationship Id="rId3" Type="http://schemas.openxmlformats.org/officeDocument/2006/relationships/tags" Target="../tags/tag350.xml"/><Relationship Id="rId2" Type="http://schemas.openxmlformats.org/officeDocument/2006/relationships/tags" Target="../tags/tag34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55.xml"/><Relationship Id="rId3" Type="http://schemas.openxmlformats.org/officeDocument/2006/relationships/tags" Target="../tags/tag354.xml"/><Relationship Id="rId2" Type="http://schemas.openxmlformats.org/officeDocument/2006/relationships/tags" Target="../tags/tag35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361.xml"/><Relationship Id="rId6" Type="http://schemas.openxmlformats.org/officeDocument/2006/relationships/tags" Target="../tags/tag360.xml"/><Relationship Id="rId5" Type="http://schemas.openxmlformats.org/officeDocument/2006/relationships/tags" Target="../tags/tag359.xml"/><Relationship Id="rId4" Type="http://schemas.openxmlformats.org/officeDocument/2006/relationships/tags" Target="../tags/tag358.xml"/><Relationship Id="rId3" Type="http://schemas.openxmlformats.org/officeDocument/2006/relationships/tags" Target="../tags/tag357.xml"/><Relationship Id="rId2" Type="http://schemas.openxmlformats.org/officeDocument/2006/relationships/tags" Target="../tags/tag35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66.xml"/><Relationship Id="rId5" Type="http://schemas.openxmlformats.org/officeDocument/2006/relationships/tags" Target="../tags/tag365.xml"/><Relationship Id="rId4" Type="http://schemas.openxmlformats.org/officeDocument/2006/relationships/tags" Target="../tags/tag364.xml"/><Relationship Id="rId3" Type="http://schemas.openxmlformats.org/officeDocument/2006/relationships/tags" Target="../tags/tag363.xml"/><Relationship Id="rId2" Type="http://schemas.openxmlformats.org/officeDocument/2006/relationships/tags" Target="../tags/tag36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70.xml"/><Relationship Id="rId4" Type="http://schemas.openxmlformats.org/officeDocument/2006/relationships/tags" Target="../tags/tag369.xml"/><Relationship Id="rId3" Type="http://schemas.openxmlformats.org/officeDocument/2006/relationships/tags" Target="../tags/tag368.xml"/><Relationship Id="rId2" Type="http://schemas.openxmlformats.org/officeDocument/2006/relationships/tags" Target="../tags/tag36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9" Type="http://schemas.openxmlformats.org/officeDocument/2006/relationships/tags" Target="../tags/tag468.xml"/><Relationship Id="rId98" Type="http://schemas.openxmlformats.org/officeDocument/2006/relationships/tags" Target="../tags/tag467.xml"/><Relationship Id="rId97" Type="http://schemas.openxmlformats.org/officeDocument/2006/relationships/tags" Target="../tags/tag466.xml"/><Relationship Id="rId96" Type="http://schemas.openxmlformats.org/officeDocument/2006/relationships/tags" Target="../tags/tag465.xml"/><Relationship Id="rId95" Type="http://schemas.openxmlformats.org/officeDocument/2006/relationships/tags" Target="../tags/tag464.xml"/><Relationship Id="rId94" Type="http://schemas.openxmlformats.org/officeDocument/2006/relationships/tags" Target="../tags/tag463.xml"/><Relationship Id="rId93" Type="http://schemas.openxmlformats.org/officeDocument/2006/relationships/tags" Target="../tags/tag462.xml"/><Relationship Id="rId92" Type="http://schemas.openxmlformats.org/officeDocument/2006/relationships/tags" Target="../tags/tag461.xml"/><Relationship Id="rId91" Type="http://schemas.openxmlformats.org/officeDocument/2006/relationships/tags" Target="../tags/tag460.xml"/><Relationship Id="rId90" Type="http://schemas.openxmlformats.org/officeDocument/2006/relationships/tags" Target="../tags/tag459.xml"/><Relationship Id="rId9" Type="http://schemas.openxmlformats.org/officeDocument/2006/relationships/tags" Target="../tags/tag378.xml"/><Relationship Id="rId89" Type="http://schemas.openxmlformats.org/officeDocument/2006/relationships/tags" Target="../tags/tag458.xml"/><Relationship Id="rId88" Type="http://schemas.openxmlformats.org/officeDocument/2006/relationships/tags" Target="../tags/tag457.xml"/><Relationship Id="rId87" Type="http://schemas.openxmlformats.org/officeDocument/2006/relationships/tags" Target="../tags/tag456.xml"/><Relationship Id="rId86" Type="http://schemas.openxmlformats.org/officeDocument/2006/relationships/tags" Target="../tags/tag455.xml"/><Relationship Id="rId85" Type="http://schemas.openxmlformats.org/officeDocument/2006/relationships/tags" Target="../tags/tag454.xml"/><Relationship Id="rId84" Type="http://schemas.openxmlformats.org/officeDocument/2006/relationships/tags" Target="../tags/tag453.xml"/><Relationship Id="rId83" Type="http://schemas.openxmlformats.org/officeDocument/2006/relationships/tags" Target="../tags/tag452.xml"/><Relationship Id="rId82" Type="http://schemas.openxmlformats.org/officeDocument/2006/relationships/tags" Target="../tags/tag451.xml"/><Relationship Id="rId81" Type="http://schemas.openxmlformats.org/officeDocument/2006/relationships/tags" Target="../tags/tag450.xml"/><Relationship Id="rId80" Type="http://schemas.openxmlformats.org/officeDocument/2006/relationships/tags" Target="../tags/tag449.xml"/><Relationship Id="rId8" Type="http://schemas.openxmlformats.org/officeDocument/2006/relationships/tags" Target="../tags/tag377.xml"/><Relationship Id="rId79" Type="http://schemas.openxmlformats.org/officeDocument/2006/relationships/tags" Target="../tags/tag448.xml"/><Relationship Id="rId78" Type="http://schemas.openxmlformats.org/officeDocument/2006/relationships/tags" Target="../tags/tag447.xml"/><Relationship Id="rId77" Type="http://schemas.openxmlformats.org/officeDocument/2006/relationships/tags" Target="../tags/tag446.xml"/><Relationship Id="rId76" Type="http://schemas.openxmlformats.org/officeDocument/2006/relationships/tags" Target="../tags/tag445.xml"/><Relationship Id="rId75" Type="http://schemas.openxmlformats.org/officeDocument/2006/relationships/tags" Target="../tags/tag444.xml"/><Relationship Id="rId74" Type="http://schemas.openxmlformats.org/officeDocument/2006/relationships/tags" Target="../tags/tag443.xml"/><Relationship Id="rId73" Type="http://schemas.openxmlformats.org/officeDocument/2006/relationships/tags" Target="../tags/tag442.xml"/><Relationship Id="rId72" Type="http://schemas.openxmlformats.org/officeDocument/2006/relationships/tags" Target="../tags/tag441.xml"/><Relationship Id="rId71" Type="http://schemas.openxmlformats.org/officeDocument/2006/relationships/tags" Target="../tags/tag440.xml"/><Relationship Id="rId70" Type="http://schemas.openxmlformats.org/officeDocument/2006/relationships/tags" Target="../tags/tag439.xml"/><Relationship Id="rId7" Type="http://schemas.openxmlformats.org/officeDocument/2006/relationships/tags" Target="../tags/tag376.xml"/><Relationship Id="rId69" Type="http://schemas.openxmlformats.org/officeDocument/2006/relationships/tags" Target="../tags/tag438.xml"/><Relationship Id="rId68" Type="http://schemas.openxmlformats.org/officeDocument/2006/relationships/tags" Target="../tags/tag437.xml"/><Relationship Id="rId67" Type="http://schemas.openxmlformats.org/officeDocument/2006/relationships/tags" Target="../tags/tag436.xml"/><Relationship Id="rId66" Type="http://schemas.openxmlformats.org/officeDocument/2006/relationships/tags" Target="../tags/tag435.xml"/><Relationship Id="rId65" Type="http://schemas.openxmlformats.org/officeDocument/2006/relationships/tags" Target="../tags/tag434.xml"/><Relationship Id="rId64" Type="http://schemas.openxmlformats.org/officeDocument/2006/relationships/tags" Target="../tags/tag433.xml"/><Relationship Id="rId63" Type="http://schemas.openxmlformats.org/officeDocument/2006/relationships/tags" Target="../tags/tag432.xml"/><Relationship Id="rId62" Type="http://schemas.openxmlformats.org/officeDocument/2006/relationships/tags" Target="../tags/tag431.xml"/><Relationship Id="rId61" Type="http://schemas.openxmlformats.org/officeDocument/2006/relationships/tags" Target="../tags/tag430.xml"/><Relationship Id="rId60" Type="http://schemas.openxmlformats.org/officeDocument/2006/relationships/tags" Target="../tags/tag429.xml"/><Relationship Id="rId6" Type="http://schemas.openxmlformats.org/officeDocument/2006/relationships/tags" Target="../tags/tag375.xml"/><Relationship Id="rId59" Type="http://schemas.openxmlformats.org/officeDocument/2006/relationships/tags" Target="../tags/tag428.xml"/><Relationship Id="rId58" Type="http://schemas.openxmlformats.org/officeDocument/2006/relationships/tags" Target="../tags/tag427.xml"/><Relationship Id="rId57" Type="http://schemas.openxmlformats.org/officeDocument/2006/relationships/tags" Target="../tags/tag426.xml"/><Relationship Id="rId56" Type="http://schemas.openxmlformats.org/officeDocument/2006/relationships/tags" Target="../tags/tag425.xml"/><Relationship Id="rId55" Type="http://schemas.openxmlformats.org/officeDocument/2006/relationships/tags" Target="../tags/tag424.xml"/><Relationship Id="rId54" Type="http://schemas.openxmlformats.org/officeDocument/2006/relationships/tags" Target="../tags/tag423.xml"/><Relationship Id="rId53" Type="http://schemas.openxmlformats.org/officeDocument/2006/relationships/tags" Target="../tags/tag422.xml"/><Relationship Id="rId52" Type="http://schemas.openxmlformats.org/officeDocument/2006/relationships/tags" Target="../tags/tag421.xml"/><Relationship Id="rId51" Type="http://schemas.openxmlformats.org/officeDocument/2006/relationships/tags" Target="../tags/tag420.xml"/><Relationship Id="rId50" Type="http://schemas.openxmlformats.org/officeDocument/2006/relationships/tags" Target="../tags/tag419.xml"/><Relationship Id="rId5" Type="http://schemas.openxmlformats.org/officeDocument/2006/relationships/tags" Target="../tags/tag374.xml"/><Relationship Id="rId49" Type="http://schemas.openxmlformats.org/officeDocument/2006/relationships/tags" Target="../tags/tag418.xml"/><Relationship Id="rId48" Type="http://schemas.openxmlformats.org/officeDocument/2006/relationships/tags" Target="../tags/tag417.xml"/><Relationship Id="rId47" Type="http://schemas.openxmlformats.org/officeDocument/2006/relationships/tags" Target="../tags/tag416.xml"/><Relationship Id="rId46" Type="http://schemas.openxmlformats.org/officeDocument/2006/relationships/tags" Target="../tags/tag415.xml"/><Relationship Id="rId45" Type="http://schemas.openxmlformats.org/officeDocument/2006/relationships/tags" Target="../tags/tag414.xml"/><Relationship Id="rId44" Type="http://schemas.openxmlformats.org/officeDocument/2006/relationships/tags" Target="../tags/tag413.xml"/><Relationship Id="rId43" Type="http://schemas.openxmlformats.org/officeDocument/2006/relationships/tags" Target="../tags/tag412.xml"/><Relationship Id="rId42" Type="http://schemas.openxmlformats.org/officeDocument/2006/relationships/tags" Target="../tags/tag411.xml"/><Relationship Id="rId41" Type="http://schemas.openxmlformats.org/officeDocument/2006/relationships/tags" Target="../tags/tag410.xml"/><Relationship Id="rId40" Type="http://schemas.openxmlformats.org/officeDocument/2006/relationships/tags" Target="../tags/tag409.xml"/><Relationship Id="rId4" Type="http://schemas.openxmlformats.org/officeDocument/2006/relationships/tags" Target="../tags/tag373.xml"/><Relationship Id="rId39" Type="http://schemas.openxmlformats.org/officeDocument/2006/relationships/tags" Target="../tags/tag408.xml"/><Relationship Id="rId38" Type="http://schemas.openxmlformats.org/officeDocument/2006/relationships/tags" Target="../tags/tag407.xml"/><Relationship Id="rId37" Type="http://schemas.openxmlformats.org/officeDocument/2006/relationships/tags" Target="../tags/tag406.xml"/><Relationship Id="rId36" Type="http://schemas.openxmlformats.org/officeDocument/2006/relationships/tags" Target="../tags/tag405.xml"/><Relationship Id="rId35" Type="http://schemas.openxmlformats.org/officeDocument/2006/relationships/tags" Target="../tags/tag404.xml"/><Relationship Id="rId34" Type="http://schemas.openxmlformats.org/officeDocument/2006/relationships/tags" Target="../tags/tag403.xml"/><Relationship Id="rId33" Type="http://schemas.openxmlformats.org/officeDocument/2006/relationships/tags" Target="../tags/tag402.xml"/><Relationship Id="rId32" Type="http://schemas.openxmlformats.org/officeDocument/2006/relationships/tags" Target="../tags/tag401.xml"/><Relationship Id="rId31" Type="http://schemas.openxmlformats.org/officeDocument/2006/relationships/tags" Target="../tags/tag400.xml"/><Relationship Id="rId30" Type="http://schemas.openxmlformats.org/officeDocument/2006/relationships/tags" Target="../tags/tag399.xml"/><Relationship Id="rId3" Type="http://schemas.openxmlformats.org/officeDocument/2006/relationships/tags" Target="../tags/tag372.xml"/><Relationship Id="rId29" Type="http://schemas.openxmlformats.org/officeDocument/2006/relationships/tags" Target="../tags/tag398.xml"/><Relationship Id="rId28" Type="http://schemas.openxmlformats.org/officeDocument/2006/relationships/tags" Target="../tags/tag397.xml"/><Relationship Id="rId27" Type="http://schemas.openxmlformats.org/officeDocument/2006/relationships/tags" Target="../tags/tag396.xml"/><Relationship Id="rId26" Type="http://schemas.openxmlformats.org/officeDocument/2006/relationships/tags" Target="../tags/tag395.xml"/><Relationship Id="rId25" Type="http://schemas.openxmlformats.org/officeDocument/2006/relationships/tags" Target="../tags/tag394.xml"/><Relationship Id="rId24" Type="http://schemas.openxmlformats.org/officeDocument/2006/relationships/tags" Target="../tags/tag393.xml"/><Relationship Id="rId23" Type="http://schemas.openxmlformats.org/officeDocument/2006/relationships/tags" Target="../tags/tag392.xml"/><Relationship Id="rId22" Type="http://schemas.openxmlformats.org/officeDocument/2006/relationships/tags" Target="../tags/tag391.xml"/><Relationship Id="rId21" Type="http://schemas.openxmlformats.org/officeDocument/2006/relationships/tags" Target="../tags/tag390.xml"/><Relationship Id="rId20" Type="http://schemas.openxmlformats.org/officeDocument/2006/relationships/tags" Target="../tags/tag389.xml"/><Relationship Id="rId2" Type="http://schemas.openxmlformats.org/officeDocument/2006/relationships/tags" Target="../tags/tag371.xml"/><Relationship Id="rId19" Type="http://schemas.openxmlformats.org/officeDocument/2006/relationships/tags" Target="../tags/tag388.xml"/><Relationship Id="rId184" Type="http://schemas.openxmlformats.org/officeDocument/2006/relationships/tags" Target="../tags/tag553.xml"/><Relationship Id="rId183" Type="http://schemas.openxmlformats.org/officeDocument/2006/relationships/tags" Target="../tags/tag552.xml"/><Relationship Id="rId182" Type="http://schemas.openxmlformats.org/officeDocument/2006/relationships/tags" Target="../tags/tag551.xml"/><Relationship Id="rId181" Type="http://schemas.openxmlformats.org/officeDocument/2006/relationships/tags" Target="../tags/tag550.xml"/><Relationship Id="rId180" Type="http://schemas.openxmlformats.org/officeDocument/2006/relationships/tags" Target="../tags/tag549.xml"/><Relationship Id="rId18" Type="http://schemas.openxmlformats.org/officeDocument/2006/relationships/tags" Target="../tags/tag387.xml"/><Relationship Id="rId179" Type="http://schemas.openxmlformats.org/officeDocument/2006/relationships/tags" Target="../tags/tag548.xml"/><Relationship Id="rId178" Type="http://schemas.openxmlformats.org/officeDocument/2006/relationships/tags" Target="../tags/tag547.xml"/><Relationship Id="rId177" Type="http://schemas.openxmlformats.org/officeDocument/2006/relationships/tags" Target="../tags/tag546.xml"/><Relationship Id="rId176" Type="http://schemas.openxmlformats.org/officeDocument/2006/relationships/tags" Target="../tags/tag545.xml"/><Relationship Id="rId175" Type="http://schemas.openxmlformats.org/officeDocument/2006/relationships/tags" Target="../tags/tag544.xml"/><Relationship Id="rId174" Type="http://schemas.openxmlformats.org/officeDocument/2006/relationships/tags" Target="../tags/tag543.xml"/><Relationship Id="rId173" Type="http://schemas.openxmlformats.org/officeDocument/2006/relationships/tags" Target="../tags/tag542.xml"/><Relationship Id="rId172" Type="http://schemas.openxmlformats.org/officeDocument/2006/relationships/tags" Target="../tags/tag541.xml"/><Relationship Id="rId171" Type="http://schemas.openxmlformats.org/officeDocument/2006/relationships/tags" Target="../tags/tag540.xml"/><Relationship Id="rId170" Type="http://schemas.openxmlformats.org/officeDocument/2006/relationships/tags" Target="../tags/tag539.xml"/><Relationship Id="rId17" Type="http://schemas.openxmlformats.org/officeDocument/2006/relationships/tags" Target="../tags/tag386.xml"/><Relationship Id="rId169" Type="http://schemas.openxmlformats.org/officeDocument/2006/relationships/tags" Target="../tags/tag538.xml"/><Relationship Id="rId168" Type="http://schemas.openxmlformats.org/officeDocument/2006/relationships/tags" Target="../tags/tag537.xml"/><Relationship Id="rId167" Type="http://schemas.openxmlformats.org/officeDocument/2006/relationships/tags" Target="../tags/tag536.xml"/><Relationship Id="rId166" Type="http://schemas.openxmlformats.org/officeDocument/2006/relationships/tags" Target="../tags/tag535.xml"/><Relationship Id="rId165" Type="http://schemas.openxmlformats.org/officeDocument/2006/relationships/tags" Target="../tags/tag534.xml"/><Relationship Id="rId164" Type="http://schemas.openxmlformats.org/officeDocument/2006/relationships/tags" Target="../tags/tag533.xml"/><Relationship Id="rId163" Type="http://schemas.openxmlformats.org/officeDocument/2006/relationships/tags" Target="../tags/tag532.xml"/><Relationship Id="rId162" Type="http://schemas.openxmlformats.org/officeDocument/2006/relationships/tags" Target="../tags/tag531.xml"/><Relationship Id="rId161" Type="http://schemas.openxmlformats.org/officeDocument/2006/relationships/tags" Target="../tags/tag530.xml"/><Relationship Id="rId160" Type="http://schemas.openxmlformats.org/officeDocument/2006/relationships/tags" Target="../tags/tag529.xml"/><Relationship Id="rId16" Type="http://schemas.openxmlformats.org/officeDocument/2006/relationships/tags" Target="../tags/tag385.xml"/><Relationship Id="rId159" Type="http://schemas.openxmlformats.org/officeDocument/2006/relationships/tags" Target="../tags/tag528.xml"/><Relationship Id="rId158" Type="http://schemas.openxmlformats.org/officeDocument/2006/relationships/tags" Target="../tags/tag527.xml"/><Relationship Id="rId157" Type="http://schemas.openxmlformats.org/officeDocument/2006/relationships/tags" Target="../tags/tag526.xml"/><Relationship Id="rId156" Type="http://schemas.openxmlformats.org/officeDocument/2006/relationships/tags" Target="../tags/tag525.xml"/><Relationship Id="rId155" Type="http://schemas.openxmlformats.org/officeDocument/2006/relationships/tags" Target="../tags/tag524.xml"/><Relationship Id="rId154" Type="http://schemas.openxmlformats.org/officeDocument/2006/relationships/tags" Target="../tags/tag523.xml"/><Relationship Id="rId153" Type="http://schemas.openxmlformats.org/officeDocument/2006/relationships/tags" Target="../tags/tag522.xml"/><Relationship Id="rId152" Type="http://schemas.openxmlformats.org/officeDocument/2006/relationships/tags" Target="../tags/tag521.xml"/><Relationship Id="rId151" Type="http://schemas.openxmlformats.org/officeDocument/2006/relationships/tags" Target="../tags/tag520.xml"/><Relationship Id="rId150" Type="http://schemas.openxmlformats.org/officeDocument/2006/relationships/tags" Target="../tags/tag519.xml"/><Relationship Id="rId15" Type="http://schemas.openxmlformats.org/officeDocument/2006/relationships/tags" Target="../tags/tag384.xml"/><Relationship Id="rId149" Type="http://schemas.openxmlformats.org/officeDocument/2006/relationships/tags" Target="../tags/tag518.xml"/><Relationship Id="rId148" Type="http://schemas.openxmlformats.org/officeDocument/2006/relationships/tags" Target="../tags/tag517.xml"/><Relationship Id="rId147" Type="http://schemas.openxmlformats.org/officeDocument/2006/relationships/tags" Target="../tags/tag516.xml"/><Relationship Id="rId146" Type="http://schemas.openxmlformats.org/officeDocument/2006/relationships/tags" Target="../tags/tag515.xml"/><Relationship Id="rId145" Type="http://schemas.openxmlformats.org/officeDocument/2006/relationships/tags" Target="../tags/tag514.xml"/><Relationship Id="rId144" Type="http://schemas.openxmlformats.org/officeDocument/2006/relationships/tags" Target="../tags/tag513.xml"/><Relationship Id="rId143" Type="http://schemas.openxmlformats.org/officeDocument/2006/relationships/tags" Target="../tags/tag512.xml"/><Relationship Id="rId142" Type="http://schemas.openxmlformats.org/officeDocument/2006/relationships/tags" Target="../tags/tag511.xml"/><Relationship Id="rId141" Type="http://schemas.openxmlformats.org/officeDocument/2006/relationships/tags" Target="../tags/tag510.xml"/><Relationship Id="rId140" Type="http://schemas.openxmlformats.org/officeDocument/2006/relationships/tags" Target="../tags/tag509.xml"/><Relationship Id="rId14" Type="http://schemas.openxmlformats.org/officeDocument/2006/relationships/tags" Target="../tags/tag383.xml"/><Relationship Id="rId139" Type="http://schemas.openxmlformats.org/officeDocument/2006/relationships/tags" Target="../tags/tag508.xml"/><Relationship Id="rId138" Type="http://schemas.openxmlformats.org/officeDocument/2006/relationships/tags" Target="../tags/tag507.xml"/><Relationship Id="rId137" Type="http://schemas.openxmlformats.org/officeDocument/2006/relationships/tags" Target="../tags/tag506.xml"/><Relationship Id="rId136" Type="http://schemas.openxmlformats.org/officeDocument/2006/relationships/tags" Target="../tags/tag505.xml"/><Relationship Id="rId135" Type="http://schemas.openxmlformats.org/officeDocument/2006/relationships/tags" Target="../tags/tag504.xml"/><Relationship Id="rId134" Type="http://schemas.openxmlformats.org/officeDocument/2006/relationships/tags" Target="../tags/tag503.xml"/><Relationship Id="rId133" Type="http://schemas.openxmlformats.org/officeDocument/2006/relationships/tags" Target="../tags/tag502.xml"/><Relationship Id="rId132" Type="http://schemas.openxmlformats.org/officeDocument/2006/relationships/tags" Target="../tags/tag501.xml"/><Relationship Id="rId131" Type="http://schemas.openxmlformats.org/officeDocument/2006/relationships/tags" Target="../tags/tag500.xml"/><Relationship Id="rId130" Type="http://schemas.openxmlformats.org/officeDocument/2006/relationships/tags" Target="../tags/tag499.xml"/><Relationship Id="rId13" Type="http://schemas.openxmlformats.org/officeDocument/2006/relationships/tags" Target="../tags/tag382.xml"/><Relationship Id="rId129" Type="http://schemas.openxmlformats.org/officeDocument/2006/relationships/tags" Target="../tags/tag498.xml"/><Relationship Id="rId128" Type="http://schemas.openxmlformats.org/officeDocument/2006/relationships/tags" Target="../tags/tag497.xml"/><Relationship Id="rId127" Type="http://schemas.openxmlformats.org/officeDocument/2006/relationships/tags" Target="../tags/tag496.xml"/><Relationship Id="rId126" Type="http://schemas.openxmlformats.org/officeDocument/2006/relationships/tags" Target="../tags/tag495.xml"/><Relationship Id="rId125" Type="http://schemas.openxmlformats.org/officeDocument/2006/relationships/tags" Target="../tags/tag494.xml"/><Relationship Id="rId124" Type="http://schemas.openxmlformats.org/officeDocument/2006/relationships/tags" Target="../tags/tag493.xml"/><Relationship Id="rId123" Type="http://schemas.openxmlformats.org/officeDocument/2006/relationships/tags" Target="../tags/tag492.xml"/><Relationship Id="rId122" Type="http://schemas.openxmlformats.org/officeDocument/2006/relationships/tags" Target="../tags/tag491.xml"/><Relationship Id="rId121" Type="http://schemas.openxmlformats.org/officeDocument/2006/relationships/tags" Target="../tags/tag490.xml"/><Relationship Id="rId120" Type="http://schemas.openxmlformats.org/officeDocument/2006/relationships/tags" Target="../tags/tag489.xml"/><Relationship Id="rId12" Type="http://schemas.openxmlformats.org/officeDocument/2006/relationships/tags" Target="../tags/tag381.xml"/><Relationship Id="rId119" Type="http://schemas.openxmlformats.org/officeDocument/2006/relationships/tags" Target="../tags/tag488.xml"/><Relationship Id="rId118" Type="http://schemas.openxmlformats.org/officeDocument/2006/relationships/tags" Target="../tags/tag487.xml"/><Relationship Id="rId117" Type="http://schemas.openxmlformats.org/officeDocument/2006/relationships/tags" Target="../tags/tag486.xml"/><Relationship Id="rId116" Type="http://schemas.openxmlformats.org/officeDocument/2006/relationships/tags" Target="../tags/tag485.xml"/><Relationship Id="rId115" Type="http://schemas.openxmlformats.org/officeDocument/2006/relationships/tags" Target="../tags/tag484.xml"/><Relationship Id="rId114" Type="http://schemas.openxmlformats.org/officeDocument/2006/relationships/tags" Target="../tags/tag483.xml"/><Relationship Id="rId113" Type="http://schemas.openxmlformats.org/officeDocument/2006/relationships/tags" Target="../tags/tag482.xml"/><Relationship Id="rId112" Type="http://schemas.openxmlformats.org/officeDocument/2006/relationships/tags" Target="../tags/tag481.xml"/><Relationship Id="rId111" Type="http://schemas.openxmlformats.org/officeDocument/2006/relationships/tags" Target="../tags/tag480.xml"/><Relationship Id="rId110" Type="http://schemas.openxmlformats.org/officeDocument/2006/relationships/tags" Target="../tags/tag479.xml"/><Relationship Id="rId11" Type="http://schemas.openxmlformats.org/officeDocument/2006/relationships/tags" Target="../tags/tag380.xml"/><Relationship Id="rId109" Type="http://schemas.openxmlformats.org/officeDocument/2006/relationships/tags" Target="../tags/tag478.xml"/><Relationship Id="rId108" Type="http://schemas.openxmlformats.org/officeDocument/2006/relationships/tags" Target="../tags/tag477.xml"/><Relationship Id="rId107" Type="http://schemas.openxmlformats.org/officeDocument/2006/relationships/tags" Target="../tags/tag476.xml"/><Relationship Id="rId106" Type="http://schemas.openxmlformats.org/officeDocument/2006/relationships/tags" Target="../tags/tag475.xml"/><Relationship Id="rId105" Type="http://schemas.openxmlformats.org/officeDocument/2006/relationships/tags" Target="../tags/tag474.xml"/><Relationship Id="rId104" Type="http://schemas.openxmlformats.org/officeDocument/2006/relationships/tags" Target="../tags/tag473.xml"/><Relationship Id="rId103" Type="http://schemas.openxmlformats.org/officeDocument/2006/relationships/tags" Target="../tags/tag472.xml"/><Relationship Id="rId102" Type="http://schemas.openxmlformats.org/officeDocument/2006/relationships/tags" Target="../tags/tag471.xml"/><Relationship Id="rId101" Type="http://schemas.openxmlformats.org/officeDocument/2006/relationships/tags" Target="../tags/tag470.xml"/><Relationship Id="rId100" Type="http://schemas.openxmlformats.org/officeDocument/2006/relationships/tags" Target="../tags/tag469.xml"/><Relationship Id="rId10" Type="http://schemas.openxmlformats.org/officeDocument/2006/relationships/tags" Target="../tags/tag37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tags" Target="../tags/tag557.xml"/><Relationship Id="rId4" Type="http://schemas.openxmlformats.org/officeDocument/2006/relationships/tags" Target="../tags/tag556.xml"/><Relationship Id="rId3" Type="http://schemas.openxmlformats.org/officeDocument/2006/relationships/tags" Target="../tags/tag555.xml"/><Relationship Id="rId2" Type="http://schemas.openxmlformats.org/officeDocument/2006/relationships/tags" Target="../tags/tag554.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563.xml"/><Relationship Id="rId6" Type="http://schemas.openxmlformats.org/officeDocument/2006/relationships/tags" Target="../tags/tag562.xml"/><Relationship Id="rId5" Type="http://schemas.openxmlformats.org/officeDocument/2006/relationships/tags" Target="../tags/tag561.xml"/><Relationship Id="rId4" Type="http://schemas.openxmlformats.org/officeDocument/2006/relationships/tags" Target="../tags/tag560.xml"/><Relationship Id="rId3" Type="http://schemas.openxmlformats.org/officeDocument/2006/relationships/tags" Target="../tags/tag559.xml"/><Relationship Id="rId2" Type="http://schemas.openxmlformats.org/officeDocument/2006/relationships/tags" Target="../tags/tag558.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570.xml"/><Relationship Id="rId7" Type="http://schemas.openxmlformats.org/officeDocument/2006/relationships/tags" Target="../tags/tag569.xml"/><Relationship Id="rId6" Type="http://schemas.openxmlformats.org/officeDocument/2006/relationships/tags" Target="../tags/tag568.xml"/><Relationship Id="rId5" Type="http://schemas.openxmlformats.org/officeDocument/2006/relationships/tags" Target="../tags/tag567.xml"/><Relationship Id="rId4" Type="http://schemas.openxmlformats.org/officeDocument/2006/relationships/tags" Target="../tags/tag566.xml"/><Relationship Id="rId3" Type="http://schemas.openxmlformats.org/officeDocument/2006/relationships/tags" Target="../tags/tag565.xml"/><Relationship Id="rId2" Type="http://schemas.openxmlformats.org/officeDocument/2006/relationships/tags" Target="../tags/tag564.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577.xml"/><Relationship Id="rId7" Type="http://schemas.openxmlformats.org/officeDocument/2006/relationships/tags" Target="../tags/tag576.xml"/><Relationship Id="rId6" Type="http://schemas.openxmlformats.org/officeDocument/2006/relationships/tags" Target="../tags/tag575.xml"/><Relationship Id="rId5" Type="http://schemas.openxmlformats.org/officeDocument/2006/relationships/tags" Target="../tags/tag574.xml"/><Relationship Id="rId4" Type="http://schemas.openxmlformats.org/officeDocument/2006/relationships/tags" Target="../tags/tag573.xml"/><Relationship Id="rId3" Type="http://schemas.openxmlformats.org/officeDocument/2006/relationships/tags" Target="../tags/tag572.xml"/><Relationship Id="rId2" Type="http://schemas.openxmlformats.org/officeDocument/2006/relationships/tags" Target="../tags/tag571.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584.xml"/><Relationship Id="rId7" Type="http://schemas.openxmlformats.org/officeDocument/2006/relationships/tags" Target="../tags/tag583.xml"/><Relationship Id="rId6" Type="http://schemas.openxmlformats.org/officeDocument/2006/relationships/tags" Target="../tags/tag582.xml"/><Relationship Id="rId5" Type="http://schemas.openxmlformats.org/officeDocument/2006/relationships/tags" Target="../tags/tag581.xml"/><Relationship Id="rId4" Type="http://schemas.openxmlformats.org/officeDocument/2006/relationships/tags" Target="../tags/tag580.xml"/><Relationship Id="rId3" Type="http://schemas.openxmlformats.org/officeDocument/2006/relationships/tags" Target="../tags/tag579.xml"/><Relationship Id="rId2" Type="http://schemas.openxmlformats.org/officeDocument/2006/relationships/tags" Target="../tags/tag578.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592.xml"/><Relationship Id="rId8" Type="http://schemas.openxmlformats.org/officeDocument/2006/relationships/tags" Target="../tags/tag591.xml"/><Relationship Id="rId7" Type="http://schemas.openxmlformats.org/officeDocument/2006/relationships/tags" Target="../tags/tag590.xml"/><Relationship Id="rId6" Type="http://schemas.openxmlformats.org/officeDocument/2006/relationships/tags" Target="../tags/tag589.xml"/><Relationship Id="rId5" Type="http://schemas.openxmlformats.org/officeDocument/2006/relationships/tags" Target="../tags/tag588.xml"/><Relationship Id="rId4" Type="http://schemas.openxmlformats.org/officeDocument/2006/relationships/tags" Target="../tags/tag587.xml"/><Relationship Id="rId3" Type="http://schemas.openxmlformats.org/officeDocument/2006/relationships/tags" Target="../tags/tag586.xml"/><Relationship Id="rId2" Type="http://schemas.openxmlformats.org/officeDocument/2006/relationships/tags" Target="../tags/tag585.xml"/><Relationship Id="rId10" Type="http://schemas.openxmlformats.org/officeDocument/2006/relationships/tags" Target="../tags/tag593.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599.xml"/><Relationship Id="rId6" Type="http://schemas.openxmlformats.org/officeDocument/2006/relationships/tags" Target="../tags/tag598.xml"/><Relationship Id="rId5" Type="http://schemas.openxmlformats.org/officeDocument/2006/relationships/tags" Target="../tags/tag597.xml"/><Relationship Id="rId4" Type="http://schemas.openxmlformats.org/officeDocument/2006/relationships/tags" Target="../tags/tag596.xml"/><Relationship Id="rId3" Type="http://schemas.openxmlformats.org/officeDocument/2006/relationships/tags" Target="../tags/tag595.xml"/><Relationship Id="rId2" Type="http://schemas.openxmlformats.org/officeDocument/2006/relationships/tags" Target="../tags/tag59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88" name="圆角矩形 44"/>
          <p:cNvSpPr/>
          <p:nvPr userDrawn="1">
            <p:custDataLst>
              <p:tags r:id="rId2"/>
            </p:custDataLst>
          </p:nvPr>
        </p:nvSpPr>
        <p:spPr>
          <a:xfrm>
            <a:off x="9000333" y="4441615"/>
            <a:ext cx="1621180" cy="359265"/>
          </a:xfrm>
          <a:prstGeom prst="roundRect">
            <a:avLst>
              <a:gd name="adj" fmla="val 35535"/>
            </a:avLst>
          </a:prstGeom>
          <a:solidFill>
            <a:schemeClr val="accent1"/>
          </a:solidFill>
          <a:ln>
            <a:noFill/>
          </a:ln>
          <a:effectLst>
            <a:innerShdw blurRad="63500" dist="50800" dir="1890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200">
              <a:solidFill>
                <a:schemeClr val="bg1"/>
              </a:solidFill>
              <a:latin typeface="+mn-ea"/>
              <a:cs typeface="+mn-ea"/>
            </a:endParaRPr>
          </a:p>
        </p:txBody>
      </p:sp>
      <p:sp>
        <p:nvSpPr>
          <p:cNvPr id="186" name="圆角矩形 43"/>
          <p:cNvSpPr/>
          <p:nvPr userDrawn="1">
            <p:custDataLst>
              <p:tags r:id="rId3"/>
            </p:custDataLst>
          </p:nvPr>
        </p:nvSpPr>
        <p:spPr>
          <a:xfrm>
            <a:off x="7851845" y="4441615"/>
            <a:ext cx="1097828" cy="359265"/>
          </a:xfrm>
          <a:prstGeom prst="roundRect">
            <a:avLst>
              <a:gd name="adj" fmla="val 35535"/>
            </a:avLst>
          </a:prstGeom>
          <a:solidFill>
            <a:schemeClr val="accent1"/>
          </a:solidFill>
          <a:ln>
            <a:noFill/>
          </a:ln>
          <a:effectLst>
            <a:innerShdw blurRad="63500" dist="50800" dir="1890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200">
              <a:latin typeface="+mn-ea"/>
              <a:cs typeface="+mn-ea"/>
            </a:endParaRPr>
          </a:p>
        </p:txBody>
      </p:sp>
      <p:sp>
        <p:nvSpPr>
          <p:cNvPr id="185" name="圆角矩形 44"/>
          <p:cNvSpPr/>
          <p:nvPr userDrawn="1">
            <p:custDataLst>
              <p:tags r:id="rId4"/>
            </p:custDataLst>
          </p:nvPr>
        </p:nvSpPr>
        <p:spPr>
          <a:xfrm>
            <a:off x="6695111" y="4441615"/>
            <a:ext cx="1099117" cy="359265"/>
          </a:xfrm>
          <a:prstGeom prst="roundRect">
            <a:avLst>
              <a:gd name="adj" fmla="val 35535"/>
            </a:avLst>
          </a:prstGeom>
          <a:solidFill>
            <a:schemeClr val="accent1"/>
          </a:solidFill>
          <a:ln>
            <a:noFill/>
          </a:ln>
          <a:effectLst>
            <a:innerShdw blurRad="63500" dist="50800" dir="1890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200">
              <a:latin typeface="+mn-ea"/>
              <a:cs typeface="+mn-ea"/>
            </a:endParaRPr>
          </a:p>
        </p:txBody>
      </p:sp>
      <p:sp>
        <p:nvSpPr>
          <p:cNvPr id="16" name="日期占位符 15"/>
          <p:cNvSpPr>
            <a:spLocks noGrp="1"/>
          </p:cNvSpPr>
          <p:nvPr>
            <p:ph type="dt" sz="half" idx="10"/>
            <p:custDataLst>
              <p:tags r:id="rId5"/>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4115047" y="6351038"/>
            <a:ext cx="3960000" cy="316800"/>
          </a:xfrm>
        </p:spPr>
        <p:txBody>
          <a:bodyPr/>
          <a:lstStyle/>
          <a:p>
            <a:endParaRPr lang="zh-CN" altLang="en-US"/>
          </a:p>
        </p:txBody>
      </p:sp>
      <p:sp>
        <p:nvSpPr>
          <p:cNvPr id="18" name="灯片编号占位符 17"/>
          <p:cNvSpPr>
            <a:spLocks noGrp="1"/>
          </p:cNvSpPr>
          <p:nvPr>
            <p:ph type="sldNum" sz="quarter" idx="12"/>
            <p:custDataLst>
              <p:tags r:id="rId7"/>
            </p:custDataLst>
          </p:nvPr>
        </p:nvSpPr>
        <p:spPr>
          <a:xfrm>
            <a:off x="8609043" y="6351038"/>
            <a:ext cx="2700000" cy="316800"/>
          </a:xfrm>
        </p:spPr>
        <p:txBody>
          <a:bodyPr/>
          <a:lstStyle/>
          <a:p>
            <a:fld id="{49AE70B2-8BF9-45C0-BB95-33D1B9D3A854}" type="slidenum">
              <a:rPr lang="zh-CN" altLang="en-US" smtClean="0"/>
            </a:fld>
            <a:endParaRPr lang="zh-CN" altLang="en-US"/>
          </a:p>
        </p:txBody>
      </p:sp>
      <p:sp>
        <p:nvSpPr>
          <p:cNvPr id="10" name="矩形 9"/>
          <p:cNvSpPr/>
          <p:nvPr userDrawn="1">
            <p:custDataLst>
              <p:tags r:id="rId8"/>
            </p:custDataLst>
          </p:nvPr>
        </p:nvSpPr>
        <p:spPr>
          <a:xfrm>
            <a:off x="90312" y="88916"/>
            <a:ext cx="12010897" cy="6681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 name="Freeform 35"/>
          <p:cNvSpPr/>
          <p:nvPr>
            <p:custDataLst>
              <p:tags r:id="rId9"/>
            </p:custDataLst>
          </p:nvPr>
        </p:nvSpPr>
        <p:spPr bwMode="auto">
          <a:xfrm>
            <a:off x="1586931" y="2455619"/>
            <a:ext cx="3349503" cy="2036019"/>
          </a:xfrm>
          <a:custGeom>
            <a:avLst/>
            <a:gdLst>
              <a:gd name="T0" fmla="*/ 485 w 494"/>
              <a:gd name="T1" fmla="*/ 28 h 300"/>
              <a:gd name="T2" fmla="*/ 5 w 494"/>
              <a:gd name="T3" fmla="*/ 123 h 300"/>
              <a:gd name="T4" fmla="*/ 1 w 494"/>
              <a:gd name="T5" fmla="*/ 128 h 300"/>
              <a:gd name="T6" fmla="*/ 2 w 494"/>
              <a:gd name="T7" fmla="*/ 137 h 300"/>
              <a:gd name="T8" fmla="*/ 114 w 494"/>
              <a:gd name="T9" fmla="*/ 296 h 300"/>
              <a:gd name="T10" fmla="*/ 127 w 494"/>
              <a:gd name="T11" fmla="*/ 297 h 300"/>
              <a:gd name="T12" fmla="*/ 434 w 494"/>
              <a:gd name="T13" fmla="*/ 236 h 300"/>
              <a:gd name="T14" fmla="*/ 446 w 494"/>
              <a:gd name="T15" fmla="*/ 230 h 300"/>
              <a:gd name="T16" fmla="*/ 493 w 494"/>
              <a:gd name="T17" fmla="*/ 38 h 300"/>
              <a:gd name="T18" fmla="*/ 485 w 494"/>
              <a:gd name="T19" fmla="*/ 2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2" h="300">
                <a:moveTo>
                  <a:pt x="485" y="28"/>
                </a:moveTo>
                <a:cubicBezTo>
                  <a:pt x="323" y="0"/>
                  <a:pt x="142" y="30"/>
                  <a:pt x="5" y="123"/>
                </a:cubicBezTo>
                <a:cubicBezTo>
                  <a:pt x="3" y="124"/>
                  <a:pt x="1" y="126"/>
                  <a:pt x="1" y="128"/>
                </a:cubicBezTo>
                <a:cubicBezTo>
                  <a:pt x="0" y="131"/>
                  <a:pt x="0" y="134"/>
                  <a:pt x="2" y="137"/>
                </a:cubicBezTo>
                <a:cubicBezTo>
                  <a:pt x="39" y="191"/>
                  <a:pt x="69" y="248"/>
                  <a:pt x="114" y="296"/>
                </a:cubicBezTo>
                <a:cubicBezTo>
                  <a:pt x="118" y="300"/>
                  <a:pt x="123" y="300"/>
                  <a:pt x="127" y="297"/>
                </a:cubicBezTo>
                <a:cubicBezTo>
                  <a:pt x="213" y="231"/>
                  <a:pt x="329" y="202"/>
                  <a:pt x="434" y="236"/>
                </a:cubicBezTo>
                <a:cubicBezTo>
                  <a:pt x="439" y="238"/>
                  <a:pt x="444" y="235"/>
                  <a:pt x="446" y="230"/>
                </a:cubicBezTo>
                <a:cubicBezTo>
                  <a:pt x="470" y="168"/>
                  <a:pt x="486" y="105"/>
                  <a:pt x="493" y="38"/>
                </a:cubicBezTo>
                <a:cubicBezTo>
                  <a:pt x="494" y="33"/>
                  <a:pt x="490" y="29"/>
                  <a:pt x="485" y="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 name="Freeform 36"/>
          <p:cNvSpPr/>
          <p:nvPr>
            <p:custDataLst>
              <p:tags r:id="rId10"/>
            </p:custDataLst>
          </p:nvPr>
        </p:nvSpPr>
        <p:spPr bwMode="auto">
          <a:xfrm>
            <a:off x="2929125" y="2869474"/>
            <a:ext cx="868478" cy="923505"/>
          </a:xfrm>
          <a:custGeom>
            <a:avLst/>
            <a:gdLst>
              <a:gd name="T0" fmla="*/ 103 w 128"/>
              <a:gd name="T1" fmla="*/ 37 h 136"/>
              <a:gd name="T2" fmla="*/ 76 w 128"/>
              <a:gd name="T3" fmla="*/ 43 h 136"/>
              <a:gd name="T4" fmla="*/ 64 w 128"/>
              <a:gd name="T5" fmla="*/ 8 h 136"/>
              <a:gd name="T6" fmla="*/ 45 w 128"/>
              <a:gd name="T7" fmla="*/ 12 h 136"/>
              <a:gd name="T8" fmla="*/ 49 w 128"/>
              <a:gd name="T9" fmla="*/ 49 h 136"/>
              <a:gd name="T10" fmla="*/ 2 w 128"/>
              <a:gd name="T11" fmla="*/ 67 h 136"/>
              <a:gd name="T12" fmla="*/ 4 w 128"/>
              <a:gd name="T13" fmla="*/ 77 h 136"/>
              <a:gd name="T14" fmla="*/ 54 w 128"/>
              <a:gd name="T15" fmla="*/ 76 h 136"/>
              <a:gd name="T16" fmla="*/ 60 w 128"/>
              <a:gd name="T17" fmla="*/ 115 h 136"/>
              <a:gd name="T18" fmla="*/ 91 w 128"/>
              <a:gd name="T19" fmla="*/ 104 h 136"/>
              <a:gd name="T20" fmla="*/ 82 w 128"/>
              <a:gd name="T21" fmla="*/ 71 h 136"/>
              <a:gd name="T22" fmla="*/ 109 w 128"/>
              <a:gd name="T23" fmla="*/ 67 h 136"/>
              <a:gd name="T24" fmla="*/ 103 w 128"/>
              <a:gd name="T25" fmla="*/ 3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36">
                <a:moveTo>
                  <a:pt x="103" y="37"/>
                </a:moveTo>
                <a:cubicBezTo>
                  <a:pt x="94" y="39"/>
                  <a:pt x="85" y="41"/>
                  <a:pt x="76" y="43"/>
                </a:cubicBezTo>
                <a:cubicBezTo>
                  <a:pt x="73" y="31"/>
                  <a:pt x="69" y="19"/>
                  <a:pt x="64" y="8"/>
                </a:cubicBezTo>
                <a:cubicBezTo>
                  <a:pt x="60" y="0"/>
                  <a:pt x="46" y="2"/>
                  <a:pt x="45" y="12"/>
                </a:cubicBezTo>
                <a:cubicBezTo>
                  <a:pt x="45" y="24"/>
                  <a:pt x="47" y="37"/>
                  <a:pt x="49" y="49"/>
                </a:cubicBezTo>
                <a:cubicBezTo>
                  <a:pt x="34" y="52"/>
                  <a:pt x="9" y="55"/>
                  <a:pt x="2" y="67"/>
                </a:cubicBezTo>
                <a:cubicBezTo>
                  <a:pt x="0" y="71"/>
                  <a:pt x="0" y="75"/>
                  <a:pt x="4" y="77"/>
                </a:cubicBezTo>
                <a:cubicBezTo>
                  <a:pt x="15" y="86"/>
                  <a:pt x="39" y="79"/>
                  <a:pt x="54" y="76"/>
                </a:cubicBezTo>
                <a:cubicBezTo>
                  <a:pt x="56" y="89"/>
                  <a:pt x="59" y="102"/>
                  <a:pt x="60" y="115"/>
                </a:cubicBezTo>
                <a:cubicBezTo>
                  <a:pt x="61" y="136"/>
                  <a:pt x="100" y="129"/>
                  <a:pt x="91" y="104"/>
                </a:cubicBezTo>
                <a:cubicBezTo>
                  <a:pt x="87" y="95"/>
                  <a:pt x="85" y="83"/>
                  <a:pt x="82" y="71"/>
                </a:cubicBezTo>
                <a:cubicBezTo>
                  <a:pt x="91" y="70"/>
                  <a:pt x="100" y="68"/>
                  <a:pt x="109" y="67"/>
                </a:cubicBezTo>
                <a:cubicBezTo>
                  <a:pt x="128" y="64"/>
                  <a:pt x="122" y="32"/>
                  <a:pt x="103" y="37"/>
                </a:cubicBezTo>
                <a:close/>
              </a:path>
            </a:pathLst>
          </a:custGeom>
          <a:solidFill>
            <a:srgbClr val="FBB3B3"/>
          </a:solidFill>
          <a:ln>
            <a:noFill/>
          </a:ln>
        </p:spPr>
        <p:txBody>
          <a:bodyPr vert="horz" wrap="square" lIns="91425" tIns="45712" rIns="91425" bIns="45712" numCol="1" anchor="t" anchorCtr="0" compatLnSpc="1"/>
          <a:lstStyle/>
          <a:p>
            <a:endParaRPr lang="zh-CN" altLang="en-US" sz="1800"/>
          </a:p>
        </p:txBody>
      </p:sp>
      <p:sp>
        <p:nvSpPr>
          <p:cNvPr id="14" name="Freeform 40"/>
          <p:cNvSpPr/>
          <p:nvPr>
            <p:custDataLst>
              <p:tags r:id="rId11"/>
            </p:custDataLst>
          </p:nvPr>
        </p:nvSpPr>
        <p:spPr bwMode="auto">
          <a:xfrm>
            <a:off x="1646745" y="2659017"/>
            <a:ext cx="3289690" cy="1825479"/>
          </a:xfrm>
          <a:custGeom>
            <a:avLst/>
            <a:gdLst>
              <a:gd name="T0" fmla="*/ 480 w 485"/>
              <a:gd name="T1" fmla="*/ 0 h 269"/>
              <a:gd name="T2" fmla="*/ 422 w 485"/>
              <a:gd name="T3" fmla="*/ 95 h 269"/>
              <a:gd name="T4" fmla="*/ 320 w 485"/>
              <a:gd name="T5" fmla="*/ 155 h 269"/>
              <a:gd name="T6" fmla="*/ 244 w 485"/>
              <a:gd name="T7" fmla="*/ 165 h 269"/>
              <a:gd name="T8" fmla="*/ 163 w 485"/>
              <a:gd name="T9" fmla="*/ 198 h 269"/>
              <a:gd name="T10" fmla="*/ 128 w 485"/>
              <a:gd name="T11" fmla="*/ 208 h 269"/>
              <a:gd name="T12" fmla="*/ 120 w 485"/>
              <a:gd name="T13" fmla="*/ 207 h 269"/>
              <a:gd name="T14" fmla="*/ 84 w 485"/>
              <a:gd name="T15" fmla="*/ 186 h 269"/>
              <a:gd name="T16" fmla="*/ 43 w 485"/>
              <a:gd name="T17" fmla="*/ 150 h 269"/>
              <a:gd name="T18" fmla="*/ 0 w 485"/>
              <a:gd name="T19" fmla="*/ 118 h 269"/>
              <a:gd name="T20" fmla="*/ 29 w 485"/>
              <a:gd name="T21" fmla="*/ 162 h 269"/>
              <a:gd name="T22" fmla="*/ 105 w 485"/>
              <a:gd name="T23" fmla="*/ 265 h 269"/>
              <a:gd name="T24" fmla="*/ 105 w 485"/>
              <a:gd name="T25" fmla="*/ 265 h 269"/>
              <a:gd name="T26" fmla="*/ 105 w 485"/>
              <a:gd name="T27" fmla="*/ 266 h 269"/>
              <a:gd name="T28" fmla="*/ 112 w 485"/>
              <a:gd name="T29" fmla="*/ 269 h 269"/>
              <a:gd name="T30" fmla="*/ 118 w 485"/>
              <a:gd name="T31" fmla="*/ 267 h 269"/>
              <a:gd name="T32" fmla="*/ 332 w 485"/>
              <a:gd name="T33" fmla="*/ 192 h 269"/>
              <a:gd name="T34" fmla="*/ 425 w 485"/>
              <a:gd name="T35" fmla="*/ 206 h 269"/>
              <a:gd name="T36" fmla="*/ 428 w 485"/>
              <a:gd name="T37" fmla="*/ 207 h 269"/>
              <a:gd name="T38" fmla="*/ 437 w 485"/>
              <a:gd name="T39" fmla="*/ 200 h 269"/>
              <a:gd name="T40" fmla="*/ 484 w 485"/>
              <a:gd name="T41" fmla="*/ 8 h 269"/>
              <a:gd name="T42" fmla="*/ 484 w 485"/>
              <a:gd name="T43" fmla="*/ 8 h 269"/>
              <a:gd name="T44" fmla="*/ 484 w 485"/>
              <a:gd name="T45" fmla="*/ 8 h 269"/>
              <a:gd name="T46" fmla="*/ 480 w 485"/>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5" h="269">
                <a:moveTo>
                  <a:pt x="480" y="0"/>
                </a:moveTo>
                <a:cubicBezTo>
                  <a:pt x="467" y="35"/>
                  <a:pt x="446" y="67"/>
                  <a:pt x="422" y="95"/>
                </a:cubicBezTo>
                <a:cubicBezTo>
                  <a:pt x="393" y="128"/>
                  <a:pt x="364" y="150"/>
                  <a:pt x="320" y="155"/>
                </a:cubicBezTo>
                <a:cubicBezTo>
                  <a:pt x="295" y="158"/>
                  <a:pt x="269" y="159"/>
                  <a:pt x="244" y="165"/>
                </a:cubicBezTo>
                <a:cubicBezTo>
                  <a:pt x="215" y="172"/>
                  <a:pt x="190" y="185"/>
                  <a:pt x="163" y="198"/>
                </a:cubicBezTo>
                <a:cubicBezTo>
                  <a:pt x="152" y="203"/>
                  <a:pt x="140" y="208"/>
                  <a:pt x="128" y="208"/>
                </a:cubicBezTo>
                <a:cubicBezTo>
                  <a:pt x="125" y="208"/>
                  <a:pt x="122" y="207"/>
                  <a:pt x="120" y="207"/>
                </a:cubicBezTo>
                <a:cubicBezTo>
                  <a:pt x="106" y="204"/>
                  <a:pt x="94" y="195"/>
                  <a:pt x="84" y="186"/>
                </a:cubicBezTo>
                <a:cubicBezTo>
                  <a:pt x="70" y="174"/>
                  <a:pt x="57" y="162"/>
                  <a:pt x="43" y="150"/>
                </a:cubicBezTo>
                <a:cubicBezTo>
                  <a:pt x="31" y="139"/>
                  <a:pt x="16" y="124"/>
                  <a:pt x="0" y="118"/>
                </a:cubicBezTo>
                <a:cubicBezTo>
                  <a:pt x="10" y="132"/>
                  <a:pt x="19" y="147"/>
                  <a:pt x="29" y="162"/>
                </a:cubicBezTo>
                <a:cubicBezTo>
                  <a:pt x="52" y="198"/>
                  <a:pt x="75" y="234"/>
                  <a:pt x="105" y="265"/>
                </a:cubicBezTo>
                <a:cubicBezTo>
                  <a:pt x="105" y="265"/>
                  <a:pt x="105" y="265"/>
                  <a:pt x="105" y="265"/>
                </a:cubicBezTo>
                <a:cubicBezTo>
                  <a:pt x="105" y="265"/>
                  <a:pt x="105" y="266"/>
                  <a:pt x="105" y="266"/>
                </a:cubicBezTo>
                <a:cubicBezTo>
                  <a:pt x="107" y="268"/>
                  <a:pt x="110" y="269"/>
                  <a:pt x="112" y="269"/>
                </a:cubicBezTo>
                <a:cubicBezTo>
                  <a:pt x="114" y="269"/>
                  <a:pt x="117" y="268"/>
                  <a:pt x="118" y="267"/>
                </a:cubicBezTo>
                <a:cubicBezTo>
                  <a:pt x="180" y="220"/>
                  <a:pt x="256" y="192"/>
                  <a:pt x="332" y="192"/>
                </a:cubicBezTo>
                <a:cubicBezTo>
                  <a:pt x="364" y="192"/>
                  <a:pt x="395" y="196"/>
                  <a:pt x="425" y="206"/>
                </a:cubicBezTo>
                <a:cubicBezTo>
                  <a:pt x="426" y="207"/>
                  <a:pt x="427" y="207"/>
                  <a:pt x="428" y="207"/>
                </a:cubicBezTo>
                <a:cubicBezTo>
                  <a:pt x="432" y="207"/>
                  <a:pt x="435" y="204"/>
                  <a:pt x="437" y="200"/>
                </a:cubicBezTo>
                <a:cubicBezTo>
                  <a:pt x="461" y="138"/>
                  <a:pt x="477" y="75"/>
                  <a:pt x="484" y="8"/>
                </a:cubicBezTo>
                <a:cubicBezTo>
                  <a:pt x="484" y="8"/>
                  <a:pt x="484" y="8"/>
                  <a:pt x="484" y="8"/>
                </a:cubicBezTo>
                <a:cubicBezTo>
                  <a:pt x="484" y="8"/>
                  <a:pt x="484" y="8"/>
                  <a:pt x="484" y="8"/>
                </a:cubicBezTo>
                <a:cubicBezTo>
                  <a:pt x="485" y="5"/>
                  <a:pt x="483" y="2"/>
                  <a:pt x="480" y="0"/>
                </a:cubicBezTo>
              </a:path>
            </a:pathLst>
          </a:custGeom>
          <a:solidFill>
            <a:srgbClr val="EEFAFB"/>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 name="Freeform 5"/>
          <p:cNvSpPr/>
          <p:nvPr userDrawn="1">
            <p:custDataLst>
              <p:tags r:id="rId12"/>
            </p:custDataLst>
          </p:nvPr>
        </p:nvSpPr>
        <p:spPr bwMode="auto">
          <a:xfrm>
            <a:off x="5024786" y="1858742"/>
            <a:ext cx="133653" cy="121810"/>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9" name="Freeform 6"/>
          <p:cNvSpPr/>
          <p:nvPr userDrawn="1">
            <p:custDataLst>
              <p:tags r:id="rId13"/>
            </p:custDataLst>
          </p:nvPr>
        </p:nvSpPr>
        <p:spPr bwMode="auto">
          <a:xfrm>
            <a:off x="2227071" y="5337084"/>
            <a:ext cx="137038" cy="125193"/>
          </a:xfrm>
          <a:custGeom>
            <a:avLst/>
            <a:gdLst>
              <a:gd name="T0" fmla="*/ 23 w 46"/>
              <a:gd name="T1" fmla="*/ 0 h 42"/>
              <a:gd name="T2" fmla="*/ 8 w 46"/>
              <a:gd name="T3" fmla="*/ 6 h 42"/>
              <a:gd name="T4" fmla="*/ 8 w 46"/>
              <a:gd name="T5" fmla="*/ 36 h 42"/>
              <a:gd name="T6" fmla="*/ 23 w 46"/>
              <a:gd name="T7" fmla="*/ 42 h 42"/>
              <a:gd name="T8" fmla="*/ 37 w 46"/>
              <a:gd name="T9" fmla="*/ 36 h 42"/>
              <a:gd name="T10" fmla="*/ 37 w 46"/>
              <a:gd name="T11" fmla="*/ 6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7" y="0"/>
                  <a:pt x="12" y="2"/>
                  <a:pt x="8" y="6"/>
                </a:cubicBezTo>
                <a:cubicBezTo>
                  <a:pt x="0" y="14"/>
                  <a:pt x="0" y="27"/>
                  <a:pt x="8" y="36"/>
                </a:cubicBezTo>
                <a:cubicBezTo>
                  <a:pt x="12" y="40"/>
                  <a:pt x="17" y="42"/>
                  <a:pt x="23" y="42"/>
                </a:cubicBezTo>
                <a:cubicBezTo>
                  <a:pt x="28" y="42"/>
                  <a:pt x="33" y="40"/>
                  <a:pt x="37" y="36"/>
                </a:cubicBezTo>
                <a:cubicBezTo>
                  <a:pt x="46" y="27"/>
                  <a:pt x="46"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0" name="Freeform 7"/>
          <p:cNvSpPr/>
          <p:nvPr userDrawn="1">
            <p:custDataLst>
              <p:tags r:id="rId14"/>
            </p:custDataLst>
          </p:nvPr>
        </p:nvSpPr>
        <p:spPr bwMode="auto">
          <a:xfrm>
            <a:off x="2000745" y="1545331"/>
            <a:ext cx="137038" cy="125193"/>
          </a:xfrm>
          <a:custGeom>
            <a:avLst/>
            <a:gdLst>
              <a:gd name="T0" fmla="*/ 23 w 46"/>
              <a:gd name="T1" fmla="*/ 0 h 42"/>
              <a:gd name="T2" fmla="*/ 8 w 46"/>
              <a:gd name="T3" fmla="*/ 6 h 42"/>
              <a:gd name="T4" fmla="*/ 8 w 46"/>
              <a:gd name="T5" fmla="*/ 36 h 42"/>
              <a:gd name="T6" fmla="*/ 23 w 46"/>
              <a:gd name="T7" fmla="*/ 42 h 42"/>
              <a:gd name="T8" fmla="*/ 38 w 46"/>
              <a:gd name="T9" fmla="*/ 36 h 42"/>
              <a:gd name="T10" fmla="*/ 38 w 46"/>
              <a:gd name="T11" fmla="*/ 6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8" y="0"/>
                  <a:pt x="12" y="2"/>
                  <a:pt x="8" y="6"/>
                </a:cubicBezTo>
                <a:cubicBezTo>
                  <a:pt x="0" y="14"/>
                  <a:pt x="0" y="27"/>
                  <a:pt x="8" y="36"/>
                </a:cubicBezTo>
                <a:cubicBezTo>
                  <a:pt x="12" y="40"/>
                  <a:pt x="18" y="42"/>
                  <a:pt x="23" y="42"/>
                </a:cubicBezTo>
                <a:cubicBezTo>
                  <a:pt x="28" y="42"/>
                  <a:pt x="34" y="40"/>
                  <a:pt x="38" y="36"/>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1" name="Freeform 8"/>
          <p:cNvSpPr/>
          <p:nvPr userDrawn="1">
            <p:custDataLst>
              <p:tags r:id="rId15"/>
            </p:custDataLst>
          </p:nvPr>
        </p:nvSpPr>
        <p:spPr bwMode="auto">
          <a:xfrm>
            <a:off x="5190970" y="4478303"/>
            <a:ext cx="135345" cy="125193"/>
          </a:xfrm>
          <a:custGeom>
            <a:avLst/>
            <a:gdLst>
              <a:gd name="T0" fmla="*/ 23 w 45"/>
              <a:gd name="T1" fmla="*/ 0 h 42"/>
              <a:gd name="T2" fmla="*/ 8 w 45"/>
              <a:gd name="T3" fmla="*/ 6 h 42"/>
              <a:gd name="T4" fmla="*/ 8 w 45"/>
              <a:gd name="T5" fmla="*/ 36 h 42"/>
              <a:gd name="T6" fmla="*/ 23 w 45"/>
              <a:gd name="T7" fmla="*/ 42 h 42"/>
              <a:gd name="T8" fmla="*/ 37 w 45"/>
              <a:gd name="T9" fmla="*/ 36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5"/>
                  <a:pt x="0" y="28"/>
                  <a:pt x="8" y="36"/>
                </a:cubicBezTo>
                <a:cubicBezTo>
                  <a:pt x="12" y="40"/>
                  <a:pt x="17" y="42"/>
                  <a:pt x="23" y="42"/>
                </a:cubicBezTo>
                <a:cubicBezTo>
                  <a:pt x="28" y="42"/>
                  <a:pt x="33" y="40"/>
                  <a:pt x="37" y="36"/>
                </a:cubicBezTo>
                <a:cubicBezTo>
                  <a:pt x="45" y="28"/>
                  <a:pt x="45" y="15"/>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2" name="Freeform 10"/>
          <p:cNvSpPr/>
          <p:nvPr userDrawn="1">
            <p:custDataLst>
              <p:tags r:id="rId16"/>
            </p:custDataLst>
          </p:nvPr>
        </p:nvSpPr>
        <p:spPr bwMode="auto">
          <a:xfrm>
            <a:off x="1609864" y="3737784"/>
            <a:ext cx="135345" cy="123503"/>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3" name="Freeform 11"/>
          <p:cNvSpPr/>
          <p:nvPr userDrawn="1">
            <p:custDataLst>
              <p:tags r:id="rId17"/>
            </p:custDataLst>
          </p:nvPr>
        </p:nvSpPr>
        <p:spPr bwMode="auto">
          <a:xfrm>
            <a:off x="1152849" y="2970046"/>
            <a:ext cx="133653" cy="121810"/>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4" name="Freeform 12"/>
          <p:cNvSpPr/>
          <p:nvPr userDrawn="1">
            <p:custDataLst>
              <p:tags r:id="rId18"/>
            </p:custDataLst>
          </p:nvPr>
        </p:nvSpPr>
        <p:spPr bwMode="auto">
          <a:xfrm>
            <a:off x="3021086" y="5450438"/>
            <a:ext cx="137038" cy="123503"/>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5" name="Freeform 13"/>
          <p:cNvSpPr/>
          <p:nvPr userDrawn="1">
            <p:custDataLst>
              <p:tags r:id="rId19"/>
            </p:custDataLst>
          </p:nvPr>
        </p:nvSpPr>
        <p:spPr bwMode="auto">
          <a:xfrm>
            <a:off x="3710914" y="5440711"/>
            <a:ext cx="133653" cy="125193"/>
          </a:xfrm>
          <a:custGeom>
            <a:avLst/>
            <a:gdLst>
              <a:gd name="T0" fmla="*/ 23 w 45"/>
              <a:gd name="T1" fmla="*/ 0 h 42"/>
              <a:gd name="T2" fmla="*/ 8 w 45"/>
              <a:gd name="T3" fmla="*/ 6 h 42"/>
              <a:gd name="T4" fmla="*/ 8 w 45"/>
              <a:gd name="T5" fmla="*/ 36 h 42"/>
              <a:gd name="T6" fmla="*/ 23 w 45"/>
              <a:gd name="T7" fmla="*/ 42 h 42"/>
              <a:gd name="T8" fmla="*/ 37 w 45"/>
              <a:gd name="T9" fmla="*/ 36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5"/>
                  <a:pt x="0" y="28"/>
                  <a:pt x="8" y="36"/>
                </a:cubicBezTo>
                <a:cubicBezTo>
                  <a:pt x="12" y="40"/>
                  <a:pt x="17" y="42"/>
                  <a:pt x="23" y="42"/>
                </a:cubicBezTo>
                <a:cubicBezTo>
                  <a:pt x="28" y="42"/>
                  <a:pt x="33" y="40"/>
                  <a:pt x="37" y="36"/>
                </a:cubicBezTo>
                <a:cubicBezTo>
                  <a:pt x="45" y="28"/>
                  <a:pt x="45" y="15"/>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6" name="Freeform 14"/>
          <p:cNvSpPr/>
          <p:nvPr userDrawn="1">
            <p:custDataLst>
              <p:tags r:id="rId20"/>
            </p:custDataLst>
          </p:nvPr>
        </p:nvSpPr>
        <p:spPr bwMode="auto">
          <a:xfrm>
            <a:off x="1261987" y="1741258"/>
            <a:ext cx="137038" cy="121810"/>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3" y="2"/>
                  <a:pt x="8" y="6"/>
                </a:cubicBezTo>
                <a:cubicBezTo>
                  <a:pt x="0" y="14"/>
                  <a:pt x="0" y="27"/>
                  <a:pt x="8" y="35"/>
                </a:cubicBezTo>
                <a:cubicBezTo>
                  <a:pt x="13"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7" name="Freeform 15"/>
          <p:cNvSpPr/>
          <p:nvPr userDrawn="1">
            <p:custDataLst>
              <p:tags r:id="rId21"/>
            </p:custDataLst>
          </p:nvPr>
        </p:nvSpPr>
        <p:spPr bwMode="auto">
          <a:xfrm>
            <a:off x="3550776" y="1619168"/>
            <a:ext cx="137038" cy="121810"/>
          </a:xfrm>
          <a:custGeom>
            <a:avLst/>
            <a:gdLst>
              <a:gd name="T0" fmla="*/ 23 w 46"/>
              <a:gd name="T1" fmla="*/ 0 h 41"/>
              <a:gd name="T2" fmla="*/ 9 w 46"/>
              <a:gd name="T3" fmla="*/ 6 h 41"/>
              <a:gd name="T4" fmla="*/ 9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3" y="2"/>
                  <a:pt x="9" y="6"/>
                </a:cubicBezTo>
                <a:cubicBezTo>
                  <a:pt x="0" y="14"/>
                  <a:pt x="0" y="27"/>
                  <a:pt x="9" y="35"/>
                </a:cubicBezTo>
                <a:cubicBezTo>
                  <a:pt x="13" y="39"/>
                  <a:pt x="18" y="41"/>
                  <a:pt x="23" y="41"/>
                </a:cubicBezTo>
                <a:cubicBezTo>
                  <a:pt x="29" y="41"/>
                  <a:pt x="34" y="39"/>
                  <a:pt x="38" y="35"/>
                </a:cubicBezTo>
                <a:cubicBezTo>
                  <a:pt x="46" y="27"/>
                  <a:pt x="46" y="14"/>
                  <a:pt x="38" y="6"/>
                </a:cubicBezTo>
                <a:cubicBezTo>
                  <a:pt x="34" y="2"/>
                  <a:pt x="29"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8" name="Freeform 18"/>
          <p:cNvSpPr/>
          <p:nvPr userDrawn="1">
            <p:custDataLst>
              <p:tags r:id="rId22"/>
            </p:custDataLst>
          </p:nvPr>
        </p:nvSpPr>
        <p:spPr bwMode="auto">
          <a:xfrm>
            <a:off x="1262993" y="4834368"/>
            <a:ext cx="133653" cy="126885"/>
          </a:xfrm>
          <a:custGeom>
            <a:avLst/>
            <a:gdLst>
              <a:gd name="T0" fmla="*/ 23 w 45"/>
              <a:gd name="T1" fmla="*/ 0 h 42"/>
              <a:gd name="T2" fmla="*/ 8 w 45"/>
              <a:gd name="T3" fmla="*/ 6 h 42"/>
              <a:gd name="T4" fmla="*/ 8 w 45"/>
              <a:gd name="T5" fmla="*/ 35 h 42"/>
              <a:gd name="T6" fmla="*/ 23 w 45"/>
              <a:gd name="T7" fmla="*/ 42 h 42"/>
              <a:gd name="T8" fmla="*/ 37 w 45"/>
              <a:gd name="T9" fmla="*/ 35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4"/>
                  <a:pt x="0" y="27"/>
                  <a:pt x="8" y="35"/>
                </a:cubicBezTo>
                <a:cubicBezTo>
                  <a:pt x="12" y="39"/>
                  <a:pt x="17" y="42"/>
                  <a:pt x="23" y="42"/>
                </a:cubicBezTo>
                <a:cubicBezTo>
                  <a:pt x="28" y="42"/>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9" name="Freeform 19"/>
          <p:cNvSpPr/>
          <p:nvPr userDrawn="1">
            <p:custDataLst>
              <p:tags r:id="rId23"/>
            </p:custDataLst>
          </p:nvPr>
        </p:nvSpPr>
        <p:spPr bwMode="auto">
          <a:xfrm>
            <a:off x="4604483" y="1963953"/>
            <a:ext cx="133653" cy="121810"/>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0" name="Freeform 23"/>
          <p:cNvSpPr/>
          <p:nvPr userDrawn="1">
            <p:custDataLst>
              <p:tags r:id="rId24"/>
            </p:custDataLst>
          </p:nvPr>
        </p:nvSpPr>
        <p:spPr bwMode="auto">
          <a:xfrm>
            <a:off x="2986456" y="4362265"/>
            <a:ext cx="137038" cy="123503"/>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1" name="Freeform 24"/>
          <p:cNvSpPr/>
          <p:nvPr userDrawn="1">
            <p:custDataLst>
              <p:tags r:id="rId25"/>
            </p:custDataLst>
          </p:nvPr>
        </p:nvSpPr>
        <p:spPr bwMode="auto">
          <a:xfrm>
            <a:off x="2806225" y="2437868"/>
            <a:ext cx="137038" cy="123503"/>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3" y="39"/>
                  <a:pt x="38" y="35"/>
                </a:cubicBezTo>
                <a:cubicBezTo>
                  <a:pt x="46" y="27"/>
                  <a:pt x="46" y="14"/>
                  <a:pt x="38"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2" name="Freeform 25"/>
          <p:cNvSpPr/>
          <p:nvPr userDrawn="1">
            <p:custDataLst>
              <p:tags r:id="rId26"/>
            </p:custDataLst>
          </p:nvPr>
        </p:nvSpPr>
        <p:spPr bwMode="auto">
          <a:xfrm>
            <a:off x="4568860" y="4670552"/>
            <a:ext cx="135345" cy="121810"/>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3" name="Freeform 26"/>
          <p:cNvSpPr/>
          <p:nvPr userDrawn="1">
            <p:custDataLst>
              <p:tags r:id="rId27"/>
            </p:custDataLst>
          </p:nvPr>
        </p:nvSpPr>
        <p:spPr bwMode="auto">
          <a:xfrm>
            <a:off x="4890853" y="3209902"/>
            <a:ext cx="133653" cy="123503"/>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4" name="Freeform 27"/>
          <p:cNvSpPr/>
          <p:nvPr userDrawn="1">
            <p:custDataLst>
              <p:tags r:id="rId28"/>
            </p:custDataLst>
          </p:nvPr>
        </p:nvSpPr>
        <p:spPr bwMode="auto">
          <a:xfrm rot="6255269">
            <a:off x="1573300" y="4960694"/>
            <a:ext cx="367122" cy="324826"/>
          </a:xfrm>
          <a:custGeom>
            <a:avLst/>
            <a:gdLst>
              <a:gd name="T0" fmla="*/ 94 w 123"/>
              <a:gd name="T1" fmla="*/ 0 h 109"/>
              <a:gd name="T2" fmla="*/ 80 w 123"/>
              <a:gd name="T3" fmla="*/ 5 h 109"/>
              <a:gd name="T4" fmla="*/ 45 w 123"/>
              <a:gd name="T5" fmla="*/ 36 h 109"/>
              <a:gd name="T6" fmla="*/ 13 w 123"/>
              <a:gd name="T7" fmla="*/ 64 h 109"/>
              <a:gd name="T8" fmla="*/ 13 w 123"/>
              <a:gd name="T9" fmla="*/ 64 h 109"/>
              <a:gd name="T10" fmla="*/ 10 w 123"/>
              <a:gd name="T11" fmla="*/ 66 h 109"/>
              <a:gd name="T12" fmla="*/ 8 w 123"/>
              <a:gd name="T13" fmla="*/ 97 h 109"/>
              <a:gd name="T14" fmla="*/ 13 w 123"/>
              <a:gd name="T15" fmla="*/ 102 h 109"/>
              <a:gd name="T16" fmla="*/ 29 w 123"/>
              <a:gd name="T17" fmla="*/ 109 h 109"/>
              <a:gd name="T18" fmla="*/ 44 w 123"/>
              <a:gd name="T19" fmla="*/ 104 h 109"/>
              <a:gd name="T20" fmla="*/ 46 w 123"/>
              <a:gd name="T21" fmla="*/ 102 h 109"/>
              <a:gd name="T22" fmla="*/ 46 w 123"/>
              <a:gd name="T23" fmla="*/ 102 h 109"/>
              <a:gd name="T24" fmla="*/ 78 w 123"/>
              <a:gd name="T25" fmla="*/ 73 h 109"/>
              <a:gd name="T26" fmla="*/ 113 w 123"/>
              <a:gd name="T27" fmla="*/ 43 h 109"/>
              <a:gd name="T28" fmla="*/ 115 w 123"/>
              <a:gd name="T29" fmla="*/ 12 h 109"/>
              <a:gd name="T30" fmla="*/ 113 w 123"/>
              <a:gd name="T31" fmla="*/ 9 h 109"/>
              <a:gd name="T32" fmla="*/ 113 w 123"/>
              <a:gd name="T33" fmla="*/ 9 h 109"/>
              <a:gd name="T34" fmla="*/ 113 w 123"/>
              <a:gd name="T35" fmla="*/ 9 h 109"/>
              <a:gd name="T36" fmla="*/ 111 w 123"/>
              <a:gd name="T37" fmla="*/ 7 h 109"/>
              <a:gd name="T38" fmla="*/ 94 w 123"/>
              <a:gd name="T3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109">
                <a:moveTo>
                  <a:pt x="94" y="0"/>
                </a:moveTo>
                <a:cubicBezTo>
                  <a:pt x="89" y="0"/>
                  <a:pt x="84" y="1"/>
                  <a:pt x="80" y="5"/>
                </a:cubicBezTo>
                <a:cubicBezTo>
                  <a:pt x="45" y="36"/>
                  <a:pt x="45" y="36"/>
                  <a:pt x="45" y="36"/>
                </a:cubicBezTo>
                <a:cubicBezTo>
                  <a:pt x="13" y="64"/>
                  <a:pt x="13" y="64"/>
                  <a:pt x="13" y="64"/>
                </a:cubicBezTo>
                <a:cubicBezTo>
                  <a:pt x="13" y="64"/>
                  <a:pt x="13" y="64"/>
                  <a:pt x="13" y="64"/>
                </a:cubicBezTo>
                <a:cubicBezTo>
                  <a:pt x="10" y="66"/>
                  <a:pt x="10" y="66"/>
                  <a:pt x="10" y="66"/>
                </a:cubicBezTo>
                <a:cubicBezTo>
                  <a:pt x="1" y="74"/>
                  <a:pt x="0" y="88"/>
                  <a:pt x="8" y="97"/>
                </a:cubicBezTo>
                <a:cubicBezTo>
                  <a:pt x="13" y="102"/>
                  <a:pt x="13" y="102"/>
                  <a:pt x="13" y="102"/>
                </a:cubicBezTo>
                <a:cubicBezTo>
                  <a:pt x="17" y="107"/>
                  <a:pt x="23" y="109"/>
                  <a:pt x="29" y="109"/>
                </a:cubicBezTo>
                <a:cubicBezTo>
                  <a:pt x="34" y="109"/>
                  <a:pt x="39" y="108"/>
                  <a:pt x="44" y="104"/>
                </a:cubicBezTo>
                <a:cubicBezTo>
                  <a:pt x="46" y="102"/>
                  <a:pt x="46" y="102"/>
                  <a:pt x="46" y="102"/>
                </a:cubicBezTo>
                <a:cubicBezTo>
                  <a:pt x="46" y="102"/>
                  <a:pt x="46" y="102"/>
                  <a:pt x="46" y="102"/>
                </a:cubicBezTo>
                <a:cubicBezTo>
                  <a:pt x="78" y="73"/>
                  <a:pt x="78" y="73"/>
                  <a:pt x="78" y="73"/>
                </a:cubicBezTo>
                <a:cubicBezTo>
                  <a:pt x="113" y="43"/>
                  <a:pt x="113" y="43"/>
                  <a:pt x="113" y="43"/>
                </a:cubicBezTo>
                <a:cubicBezTo>
                  <a:pt x="122" y="35"/>
                  <a:pt x="123" y="21"/>
                  <a:pt x="115" y="12"/>
                </a:cubicBezTo>
                <a:cubicBezTo>
                  <a:pt x="113" y="9"/>
                  <a:pt x="113" y="9"/>
                  <a:pt x="113" y="9"/>
                </a:cubicBezTo>
                <a:cubicBezTo>
                  <a:pt x="113" y="9"/>
                  <a:pt x="113" y="9"/>
                  <a:pt x="113" y="9"/>
                </a:cubicBezTo>
                <a:cubicBezTo>
                  <a:pt x="113" y="9"/>
                  <a:pt x="113" y="9"/>
                  <a:pt x="113" y="9"/>
                </a:cubicBezTo>
                <a:cubicBezTo>
                  <a:pt x="111" y="7"/>
                  <a:pt x="111" y="7"/>
                  <a:pt x="111" y="7"/>
                </a:cubicBezTo>
                <a:cubicBezTo>
                  <a:pt x="106" y="2"/>
                  <a:pt x="100" y="0"/>
                  <a:pt x="9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5" name="Freeform 28"/>
          <p:cNvSpPr/>
          <p:nvPr userDrawn="1">
            <p:custDataLst>
              <p:tags r:id="rId29"/>
            </p:custDataLst>
          </p:nvPr>
        </p:nvSpPr>
        <p:spPr bwMode="auto">
          <a:xfrm rot="5400000">
            <a:off x="5303217" y="1857307"/>
            <a:ext cx="353588" cy="341745"/>
          </a:xfrm>
          <a:custGeom>
            <a:avLst/>
            <a:gdLst>
              <a:gd name="T0" fmla="*/ 29 w 118"/>
              <a:gd name="T1" fmla="*/ 0 h 114"/>
              <a:gd name="T2" fmla="*/ 13 w 118"/>
              <a:gd name="T3" fmla="*/ 6 h 114"/>
              <a:gd name="T4" fmla="*/ 9 w 118"/>
              <a:gd name="T5" fmla="*/ 11 h 114"/>
              <a:gd name="T6" fmla="*/ 9 w 118"/>
              <a:gd name="T7" fmla="*/ 42 h 114"/>
              <a:gd name="T8" fmla="*/ 11 w 118"/>
              <a:gd name="T9" fmla="*/ 44 h 114"/>
              <a:gd name="T10" fmla="*/ 11 w 118"/>
              <a:gd name="T11" fmla="*/ 44 h 114"/>
              <a:gd name="T12" fmla="*/ 42 w 118"/>
              <a:gd name="T13" fmla="*/ 75 h 114"/>
              <a:gd name="T14" fmla="*/ 74 w 118"/>
              <a:gd name="T15" fmla="*/ 107 h 114"/>
              <a:gd name="T16" fmla="*/ 90 w 118"/>
              <a:gd name="T17" fmla="*/ 114 h 114"/>
              <a:gd name="T18" fmla="*/ 105 w 118"/>
              <a:gd name="T19" fmla="*/ 107 h 114"/>
              <a:gd name="T20" fmla="*/ 108 w 118"/>
              <a:gd name="T21" fmla="*/ 105 h 114"/>
              <a:gd name="T22" fmla="*/ 108 w 118"/>
              <a:gd name="T23" fmla="*/ 105 h 114"/>
              <a:gd name="T24" fmla="*/ 108 w 118"/>
              <a:gd name="T25" fmla="*/ 105 h 114"/>
              <a:gd name="T26" fmla="*/ 110 w 118"/>
              <a:gd name="T27" fmla="*/ 103 h 114"/>
              <a:gd name="T28" fmla="*/ 110 w 118"/>
              <a:gd name="T29" fmla="*/ 72 h 114"/>
              <a:gd name="T30" fmla="*/ 77 w 118"/>
              <a:gd name="T31" fmla="*/ 39 h 114"/>
              <a:gd name="T32" fmla="*/ 47 w 118"/>
              <a:gd name="T33" fmla="*/ 9 h 114"/>
              <a:gd name="T34" fmla="*/ 47 w 118"/>
              <a:gd name="T35" fmla="*/ 9 h 114"/>
              <a:gd name="T36" fmla="*/ 44 w 118"/>
              <a:gd name="T37" fmla="*/ 6 h 114"/>
              <a:gd name="T38" fmla="*/ 29 w 118"/>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 h="114">
                <a:moveTo>
                  <a:pt x="29" y="0"/>
                </a:moveTo>
                <a:cubicBezTo>
                  <a:pt x="23" y="0"/>
                  <a:pt x="18" y="2"/>
                  <a:pt x="13" y="6"/>
                </a:cubicBezTo>
                <a:cubicBezTo>
                  <a:pt x="9" y="11"/>
                  <a:pt x="9" y="11"/>
                  <a:pt x="9" y="11"/>
                </a:cubicBezTo>
                <a:cubicBezTo>
                  <a:pt x="0" y="20"/>
                  <a:pt x="0" y="34"/>
                  <a:pt x="9" y="42"/>
                </a:cubicBezTo>
                <a:cubicBezTo>
                  <a:pt x="11" y="44"/>
                  <a:pt x="11" y="44"/>
                  <a:pt x="11" y="44"/>
                </a:cubicBezTo>
                <a:cubicBezTo>
                  <a:pt x="11" y="44"/>
                  <a:pt x="11" y="44"/>
                  <a:pt x="11" y="44"/>
                </a:cubicBezTo>
                <a:cubicBezTo>
                  <a:pt x="42" y="75"/>
                  <a:pt x="42" y="75"/>
                  <a:pt x="42" y="75"/>
                </a:cubicBezTo>
                <a:cubicBezTo>
                  <a:pt x="74" y="107"/>
                  <a:pt x="74" y="107"/>
                  <a:pt x="74" y="107"/>
                </a:cubicBezTo>
                <a:cubicBezTo>
                  <a:pt x="79" y="112"/>
                  <a:pt x="84" y="114"/>
                  <a:pt x="90" y="114"/>
                </a:cubicBezTo>
                <a:cubicBezTo>
                  <a:pt x="95" y="114"/>
                  <a:pt x="101" y="112"/>
                  <a:pt x="105" y="107"/>
                </a:cubicBezTo>
                <a:cubicBezTo>
                  <a:pt x="108" y="105"/>
                  <a:pt x="108" y="105"/>
                  <a:pt x="108" y="105"/>
                </a:cubicBezTo>
                <a:cubicBezTo>
                  <a:pt x="108" y="105"/>
                  <a:pt x="108" y="105"/>
                  <a:pt x="108" y="105"/>
                </a:cubicBezTo>
                <a:cubicBezTo>
                  <a:pt x="108" y="105"/>
                  <a:pt x="108" y="105"/>
                  <a:pt x="108" y="105"/>
                </a:cubicBezTo>
                <a:cubicBezTo>
                  <a:pt x="110" y="103"/>
                  <a:pt x="110" y="103"/>
                  <a:pt x="110" y="103"/>
                </a:cubicBezTo>
                <a:cubicBezTo>
                  <a:pt x="118" y="94"/>
                  <a:pt x="118" y="80"/>
                  <a:pt x="110" y="72"/>
                </a:cubicBezTo>
                <a:cubicBezTo>
                  <a:pt x="77" y="39"/>
                  <a:pt x="77" y="39"/>
                  <a:pt x="77" y="39"/>
                </a:cubicBezTo>
                <a:cubicBezTo>
                  <a:pt x="47" y="9"/>
                  <a:pt x="47" y="9"/>
                  <a:pt x="47" y="9"/>
                </a:cubicBezTo>
                <a:cubicBezTo>
                  <a:pt x="47" y="9"/>
                  <a:pt x="47" y="9"/>
                  <a:pt x="47" y="9"/>
                </a:cubicBezTo>
                <a:cubicBezTo>
                  <a:pt x="44" y="6"/>
                  <a:pt x="44" y="6"/>
                  <a:pt x="44" y="6"/>
                </a:cubicBezTo>
                <a:cubicBezTo>
                  <a:pt x="40"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6" name="Freeform 29"/>
          <p:cNvSpPr/>
          <p:nvPr userDrawn="1">
            <p:custDataLst>
              <p:tags r:id="rId30"/>
            </p:custDataLst>
          </p:nvPr>
        </p:nvSpPr>
        <p:spPr bwMode="auto">
          <a:xfrm rot="15238614">
            <a:off x="3643804" y="1226483"/>
            <a:ext cx="368813" cy="328210"/>
          </a:xfrm>
          <a:custGeom>
            <a:avLst/>
            <a:gdLst>
              <a:gd name="T0" fmla="*/ 94 w 123"/>
              <a:gd name="T1" fmla="*/ 0 h 110"/>
              <a:gd name="T2" fmla="*/ 79 w 123"/>
              <a:gd name="T3" fmla="*/ 6 h 110"/>
              <a:gd name="T4" fmla="*/ 45 w 123"/>
              <a:gd name="T5" fmla="*/ 36 h 110"/>
              <a:gd name="T6" fmla="*/ 12 w 123"/>
              <a:gd name="T7" fmla="*/ 65 h 110"/>
              <a:gd name="T8" fmla="*/ 12 w 123"/>
              <a:gd name="T9" fmla="*/ 65 h 110"/>
              <a:gd name="T10" fmla="*/ 10 w 123"/>
              <a:gd name="T11" fmla="*/ 67 h 110"/>
              <a:gd name="T12" fmla="*/ 8 w 123"/>
              <a:gd name="T13" fmla="*/ 98 h 110"/>
              <a:gd name="T14" fmla="*/ 12 w 123"/>
              <a:gd name="T15" fmla="*/ 103 h 110"/>
              <a:gd name="T16" fmla="*/ 29 w 123"/>
              <a:gd name="T17" fmla="*/ 110 h 110"/>
              <a:gd name="T18" fmla="*/ 43 w 123"/>
              <a:gd name="T19" fmla="*/ 105 h 110"/>
              <a:gd name="T20" fmla="*/ 46 w 123"/>
              <a:gd name="T21" fmla="*/ 102 h 110"/>
              <a:gd name="T22" fmla="*/ 46 w 123"/>
              <a:gd name="T23" fmla="*/ 102 h 110"/>
              <a:gd name="T24" fmla="*/ 78 w 123"/>
              <a:gd name="T25" fmla="*/ 74 h 110"/>
              <a:gd name="T26" fmla="*/ 113 w 123"/>
              <a:gd name="T27" fmla="*/ 43 h 110"/>
              <a:gd name="T28" fmla="*/ 115 w 123"/>
              <a:gd name="T29" fmla="*/ 13 h 110"/>
              <a:gd name="T30" fmla="*/ 113 w 123"/>
              <a:gd name="T31" fmla="*/ 10 h 110"/>
              <a:gd name="T32" fmla="*/ 113 w 123"/>
              <a:gd name="T33" fmla="*/ 10 h 110"/>
              <a:gd name="T34" fmla="*/ 112 w 123"/>
              <a:gd name="T35" fmla="*/ 10 h 110"/>
              <a:gd name="T36" fmla="*/ 110 w 123"/>
              <a:gd name="T37" fmla="*/ 8 h 110"/>
              <a:gd name="T38" fmla="*/ 94 w 12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110">
                <a:moveTo>
                  <a:pt x="94" y="0"/>
                </a:moveTo>
                <a:cubicBezTo>
                  <a:pt x="89" y="0"/>
                  <a:pt x="84" y="2"/>
                  <a:pt x="79" y="6"/>
                </a:cubicBezTo>
                <a:cubicBezTo>
                  <a:pt x="45" y="36"/>
                  <a:pt x="45" y="36"/>
                  <a:pt x="45" y="36"/>
                </a:cubicBezTo>
                <a:cubicBezTo>
                  <a:pt x="12" y="65"/>
                  <a:pt x="12" y="65"/>
                  <a:pt x="12" y="65"/>
                </a:cubicBezTo>
                <a:cubicBezTo>
                  <a:pt x="12" y="65"/>
                  <a:pt x="12" y="65"/>
                  <a:pt x="12" y="65"/>
                </a:cubicBezTo>
                <a:cubicBezTo>
                  <a:pt x="10" y="67"/>
                  <a:pt x="10" y="67"/>
                  <a:pt x="10" y="67"/>
                </a:cubicBezTo>
                <a:cubicBezTo>
                  <a:pt x="1" y="75"/>
                  <a:pt x="0" y="89"/>
                  <a:pt x="8" y="98"/>
                </a:cubicBezTo>
                <a:cubicBezTo>
                  <a:pt x="12" y="103"/>
                  <a:pt x="12" y="103"/>
                  <a:pt x="12" y="103"/>
                </a:cubicBezTo>
                <a:cubicBezTo>
                  <a:pt x="17" y="107"/>
                  <a:pt x="23" y="110"/>
                  <a:pt x="29" y="110"/>
                </a:cubicBezTo>
                <a:cubicBezTo>
                  <a:pt x="34" y="110"/>
                  <a:pt x="39" y="108"/>
                  <a:pt x="43" y="105"/>
                </a:cubicBezTo>
                <a:cubicBezTo>
                  <a:pt x="46" y="102"/>
                  <a:pt x="46" y="102"/>
                  <a:pt x="46" y="102"/>
                </a:cubicBezTo>
                <a:cubicBezTo>
                  <a:pt x="46" y="102"/>
                  <a:pt x="46" y="102"/>
                  <a:pt x="46" y="102"/>
                </a:cubicBezTo>
                <a:cubicBezTo>
                  <a:pt x="78" y="74"/>
                  <a:pt x="78" y="74"/>
                  <a:pt x="78" y="74"/>
                </a:cubicBezTo>
                <a:cubicBezTo>
                  <a:pt x="113" y="43"/>
                  <a:pt x="113" y="43"/>
                  <a:pt x="113" y="43"/>
                </a:cubicBezTo>
                <a:cubicBezTo>
                  <a:pt x="122" y="35"/>
                  <a:pt x="123" y="22"/>
                  <a:pt x="115" y="13"/>
                </a:cubicBezTo>
                <a:cubicBezTo>
                  <a:pt x="113" y="10"/>
                  <a:pt x="113" y="10"/>
                  <a:pt x="113" y="10"/>
                </a:cubicBezTo>
                <a:cubicBezTo>
                  <a:pt x="113" y="10"/>
                  <a:pt x="113" y="10"/>
                  <a:pt x="113" y="10"/>
                </a:cubicBezTo>
                <a:cubicBezTo>
                  <a:pt x="112" y="10"/>
                  <a:pt x="112" y="10"/>
                  <a:pt x="112" y="10"/>
                </a:cubicBezTo>
                <a:cubicBezTo>
                  <a:pt x="110" y="8"/>
                  <a:pt x="110" y="8"/>
                  <a:pt x="110" y="8"/>
                </a:cubicBezTo>
                <a:cubicBezTo>
                  <a:pt x="106" y="3"/>
                  <a:pt x="100" y="0"/>
                  <a:pt x="9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7" name="Freeform 30"/>
          <p:cNvSpPr/>
          <p:nvPr userDrawn="1">
            <p:custDataLst>
              <p:tags r:id="rId31"/>
            </p:custDataLst>
          </p:nvPr>
        </p:nvSpPr>
        <p:spPr bwMode="auto">
          <a:xfrm rot="19530686">
            <a:off x="2391813" y="5381382"/>
            <a:ext cx="367122" cy="326518"/>
          </a:xfrm>
          <a:custGeom>
            <a:avLst/>
            <a:gdLst>
              <a:gd name="T0" fmla="*/ 29 w 123"/>
              <a:gd name="T1" fmla="*/ 0 h 109"/>
              <a:gd name="T2" fmla="*/ 12 w 123"/>
              <a:gd name="T3" fmla="*/ 7 h 109"/>
              <a:gd name="T4" fmla="*/ 8 w 123"/>
              <a:gd name="T5" fmla="*/ 12 h 109"/>
              <a:gd name="T6" fmla="*/ 10 w 123"/>
              <a:gd name="T7" fmla="*/ 43 h 109"/>
              <a:gd name="T8" fmla="*/ 13 w 123"/>
              <a:gd name="T9" fmla="*/ 45 h 109"/>
              <a:gd name="T10" fmla="*/ 13 w 123"/>
              <a:gd name="T11" fmla="*/ 45 h 109"/>
              <a:gd name="T12" fmla="*/ 45 w 123"/>
              <a:gd name="T13" fmla="*/ 73 h 109"/>
              <a:gd name="T14" fmla="*/ 80 w 123"/>
              <a:gd name="T15" fmla="*/ 104 h 109"/>
              <a:gd name="T16" fmla="*/ 95 w 123"/>
              <a:gd name="T17" fmla="*/ 109 h 109"/>
              <a:gd name="T18" fmla="*/ 111 w 123"/>
              <a:gd name="T19" fmla="*/ 101 h 109"/>
              <a:gd name="T20" fmla="*/ 113 w 123"/>
              <a:gd name="T21" fmla="*/ 99 h 109"/>
              <a:gd name="T22" fmla="*/ 113 w 123"/>
              <a:gd name="T23" fmla="*/ 99 h 109"/>
              <a:gd name="T24" fmla="*/ 116 w 123"/>
              <a:gd name="T25" fmla="*/ 96 h 109"/>
              <a:gd name="T26" fmla="*/ 113 w 123"/>
              <a:gd name="T27" fmla="*/ 65 h 109"/>
              <a:gd name="T28" fmla="*/ 78 w 123"/>
              <a:gd name="T29" fmla="*/ 35 h 109"/>
              <a:gd name="T30" fmla="*/ 45 w 123"/>
              <a:gd name="T31" fmla="*/ 7 h 109"/>
              <a:gd name="T32" fmla="*/ 45 w 123"/>
              <a:gd name="T33" fmla="*/ 7 h 109"/>
              <a:gd name="T34" fmla="*/ 43 w 123"/>
              <a:gd name="T35" fmla="*/ 5 h 109"/>
              <a:gd name="T36" fmla="*/ 29 w 123"/>
              <a:gd name="T3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109">
                <a:moveTo>
                  <a:pt x="29" y="0"/>
                </a:moveTo>
                <a:cubicBezTo>
                  <a:pt x="22" y="0"/>
                  <a:pt x="16" y="2"/>
                  <a:pt x="12" y="7"/>
                </a:cubicBezTo>
                <a:cubicBezTo>
                  <a:pt x="8" y="12"/>
                  <a:pt x="8" y="12"/>
                  <a:pt x="8" y="12"/>
                </a:cubicBezTo>
                <a:cubicBezTo>
                  <a:pt x="0" y="22"/>
                  <a:pt x="1" y="35"/>
                  <a:pt x="10" y="43"/>
                </a:cubicBezTo>
                <a:cubicBezTo>
                  <a:pt x="13" y="45"/>
                  <a:pt x="13" y="45"/>
                  <a:pt x="13" y="45"/>
                </a:cubicBezTo>
                <a:cubicBezTo>
                  <a:pt x="13" y="45"/>
                  <a:pt x="13" y="45"/>
                  <a:pt x="13" y="45"/>
                </a:cubicBezTo>
                <a:cubicBezTo>
                  <a:pt x="45" y="73"/>
                  <a:pt x="45" y="73"/>
                  <a:pt x="45" y="73"/>
                </a:cubicBezTo>
                <a:cubicBezTo>
                  <a:pt x="80" y="104"/>
                  <a:pt x="80" y="104"/>
                  <a:pt x="80" y="104"/>
                </a:cubicBezTo>
                <a:cubicBezTo>
                  <a:pt x="85" y="107"/>
                  <a:pt x="90" y="109"/>
                  <a:pt x="95" y="109"/>
                </a:cubicBezTo>
                <a:cubicBezTo>
                  <a:pt x="101" y="109"/>
                  <a:pt x="107" y="106"/>
                  <a:pt x="111" y="101"/>
                </a:cubicBezTo>
                <a:cubicBezTo>
                  <a:pt x="113" y="99"/>
                  <a:pt x="113" y="99"/>
                  <a:pt x="113" y="99"/>
                </a:cubicBezTo>
                <a:cubicBezTo>
                  <a:pt x="113" y="99"/>
                  <a:pt x="113" y="99"/>
                  <a:pt x="113" y="99"/>
                </a:cubicBezTo>
                <a:cubicBezTo>
                  <a:pt x="116" y="96"/>
                  <a:pt x="116" y="96"/>
                  <a:pt x="116" y="96"/>
                </a:cubicBezTo>
                <a:cubicBezTo>
                  <a:pt x="123" y="87"/>
                  <a:pt x="122" y="73"/>
                  <a:pt x="113" y="65"/>
                </a:cubicBezTo>
                <a:cubicBezTo>
                  <a:pt x="78" y="35"/>
                  <a:pt x="78" y="35"/>
                  <a:pt x="78" y="35"/>
                </a:cubicBezTo>
                <a:cubicBezTo>
                  <a:pt x="45" y="7"/>
                  <a:pt x="45" y="7"/>
                  <a:pt x="45" y="7"/>
                </a:cubicBezTo>
                <a:cubicBezTo>
                  <a:pt x="45" y="7"/>
                  <a:pt x="45" y="7"/>
                  <a:pt x="45" y="7"/>
                </a:cubicBezTo>
                <a:cubicBezTo>
                  <a:pt x="43" y="5"/>
                  <a:pt x="43" y="5"/>
                  <a:pt x="43" y="5"/>
                </a:cubicBezTo>
                <a:cubicBezTo>
                  <a:pt x="39"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8" name="Freeform 31"/>
          <p:cNvSpPr/>
          <p:nvPr userDrawn="1">
            <p:custDataLst>
              <p:tags r:id="rId32"/>
            </p:custDataLst>
          </p:nvPr>
        </p:nvSpPr>
        <p:spPr bwMode="auto">
          <a:xfrm rot="16422087">
            <a:off x="5439741" y="3874156"/>
            <a:ext cx="362046" cy="334978"/>
          </a:xfrm>
          <a:custGeom>
            <a:avLst/>
            <a:gdLst>
              <a:gd name="T0" fmla="*/ 29 w 121"/>
              <a:gd name="T1" fmla="*/ 0 h 112"/>
              <a:gd name="T2" fmla="*/ 13 w 121"/>
              <a:gd name="T3" fmla="*/ 7 h 112"/>
              <a:gd name="T4" fmla="*/ 9 w 121"/>
              <a:gd name="T5" fmla="*/ 12 h 112"/>
              <a:gd name="T6" fmla="*/ 9 w 121"/>
              <a:gd name="T7" fmla="*/ 43 h 112"/>
              <a:gd name="T8" fmla="*/ 12 w 121"/>
              <a:gd name="T9" fmla="*/ 45 h 112"/>
              <a:gd name="T10" fmla="*/ 12 w 121"/>
              <a:gd name="T11" fmla="*/ 45 h 112"/>
              <a:gd name="T12" fmla="*/ 43 w 121"/>
              <a:gd name="T13" fmla="*/ 74 h 112"/>
              <a:gd name="T14" fmla="*/ 77 w 121"/>
              <a:gd name="T15" fmla="*/ 106 h 112"/>
              <a:gd name="T16" fmla="*/ 92 w 121"/>
              <a:gd name="T17" fmla="*/ 112 h 112"/>
              <a:gd name="T18" fmla="*/ 108 w 121"/>
              <a:gd name="T19" fmla="*/ 105 h 112"/>
              <a:gd name="T20" fmla="*/ 110 w 121"/>
              <a:gd name="T21" fmla="*/ 103 h 112"/>
              <a:gd name="T22" fmla="*/ 110 w 121"/>
              <a:gd name="T23" fmla="*/ 103 h 112"/>
              <a:gd name="T24" fmla="*/ 110 w 121"/>
              <a:gd name="T25" fmla="*/ 103 h 112"/>
              <a:gd name="T26" fmla="*/ 112 w 121"/>
              <a:gd name="T27" fmla="*/ 101 h 112"/>
              <a:gd name="T28" fmla="*/ 111 w 121"/>
              <a:gd name="T29" fmla="*/ 70 h 112"/>
              <a:gd name="T30" fmla="*/ 78 w 121"/>
              <a:gd name="T31" fmla="*/ 38 h 112"/>
              <a:gd name="T32" fmla="*/ 46 w 121"/>
              <a:gd name="T33" fmla="*/ 8 h 112"/>
              <a:gd name="T34" fmla="*/ 46 w 121"/>
              <a:gd name="T35" fmla="*/ 8 h 112"/>
              <a:gd name="T36" fmla="*/ 44 w 121"/>
              <a:gd name="T37" fmla="*/ 6 h 112"/>
              <a:gd name="T38" fmla="*/ 29 w 121"/>
              <a:gd name="T3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2">
                <a:moveTo>
                  <a:pt x="29" y="0"/>
                </a:moveTo>
                <a:cubicBezTo>
                  <a:pt x="23" y="0"/>
                  <a:pt x="17" y="2"/>
                  <a:pt x="13" y="7"/>
                </a:cubicBezTo>
                <a:cubicBezTo>
                  <a:pt x="9" y="12"/>
                  <a:pt x="9" y="12"/>
                  <a:pt x="9" y="12"/>
                </a:cubicBezTo>
                <a:cubicBezTo>
                  <a:pt x="0" y="21"/>
                  <a:pt x="1" y="34"/>
                  <a:pt x="9" y="43"/>
                </a:cubicBezTo>
                <a:cubicBezTo>
                  <a:pt x="12" y="45"/>
                  <a:pt x="12" y="45"/>
                  <a:pt x="12" y="45"/>
                </a:cubicBezTo>
                <a:cubicBezTo>
                  <a:pt x="12" y="45"/>
                  <a:pt x="12" y="45"/>
                  <a:pt x="12" y="45"/>
                </a:cubicBezTo>
                <a:cubicBezTo>
                  <a:pt x="43" y="74"/>
                  <a:pt x="43" y="74"/>
                  <a:pt x="43" y="74"/>
                </a:cubicBezTo>
                <a:cubicBezTo>
                  <a:pt x="77" y="106"/>
                  <a:pt x="77" y="106"/>
                  <a:pt x="77" y="106"/>
                </a:cubicBezTo>
                <a:cubicBezTo>
                  <a:pt x="81" y="110"/>
                  <a:pt x="86" y="112"/>
                  <a:pt x="92" y="112"/>
                </a:cubicBezTo>
                <a:cubicBezTo>
                  <a:pt x="98" y="112"/>
                  <a:pt x="103" y="110"/>
                  <a:pt x="108" y="105"/>
                </a:cubicBezTo>
                <a:cubicBezTo>
                  <a:pt x="110" y="103"/>
                  <a:pt x="110" y="103"/>
                  <a:pt x="110" y="103"/>
                </a:cubicBezTo>
                <a:cubicBezTo>
                  <a:pt x="110" y="103"/>
                  <a:pt x="110" y="103"/>
                  <a:pt x="110" y="103"/>
                </a:cubicBezTo>
                <a:cubicBezTo>
                  <a:pt x="110" y="103"/>
                  <a:pt x="110" y="103"/>
                  <a:pt x="110" y="103"/>
                </a:cubicBezTo>
                <a:cubicBezTo>
                  <a:pt x="112" y="101"/>
                  <a:pt x="112" y="101"/>
                  <a:pt x="112" y="101"/>
                </a:cubicBezTo>
                <a:cubicBezTo>
                  <a:pt x="121" y="92"/>
                  <a:pt x="120" y="78"/>
                  <a:pt x="111" y="70"/>
                </a:cubicBezTo>
                <a:cubicBezTo>
                  <a:pt x="78" y="38"/>
                  <a:pt x="78" y="38"/>
                  <a:pt x="78" y="38"/>
                </a:cubicBezTo>
                <a:cubicBezTo>
                  <a:pt x="46" y="8"/>
                  <a:pt x="46" y="8"/>
                  <a:pt x="46" y="8"/>
                </a:cubicBezTo>
                <a:cubicBezTo>
                  <a:pt x="46" y="8"/>
                  <a:pt x="46" y="8"/>
                  <a:pt x="46" y="8"/>
                </a:cubicBezTo>
                <a:cubicBezTo>
                  <a:pt x="44" y="6"/>
                  <a:pt x="44" y="6"/>
                  <a:pt x="44" y="6"/>
                </a:cubicBezTo>
                <a:cubicBezTo>
                  <a:pt x="40"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9" name="Freeform 32"/>
          <p:cNvSpPr/>
          <p:nvPr userDrawn="1">
            <p:custDataLst>
              <p:tags r:id="rId33"/>
            </p:custDataLst>
          </p:nvPr>
        </p:nvSpPr>
        <p:spPr bwMode="auto">
          <a:xfrm rot="874979">
            <a:off x="3416927" y="4642651"/>
            <a:ext cx="561679" cy="554912"/>
          </a:xfrm>
          <a:custGeom>
            <a:avLst/>
            <a:gdLst>
              <a:gd name="T0" fmla="*/ 184 w 188"/>
              <a:gd name="T1" fmla="*/ 0 h 186"/>
              <a:gd name="T2" fmla="*/ 183 w 188"/>
              <a:gd name="T3" fmla="*/ 1 h 186"/>
              <a:gd name="T4" fmla="*/ 153 w 188"/>
              <a:gd name="T5" fmla="*/ 31 h 186"/>
              <a:gd name="T6" fmla="*/ 148 w 188"/>
              <a:gd name="T7" fmla="*/ 26 h 186"/>
              <a:gd name="T8" fmla="*/ 145 w 188"/>
              <a:gd name="T9" fmla="*/ 24 h 186"/>
              <a:gd name="T10" fmla="*/ 142 w 188"/>
              <a:gd name="T11" fmla="*/ 26 h 186"/>
              <a:gd name="T12" fmla="*/ 133 w 188"/>
              <a:gd name="T13" fmla="*/ 35 h 186"/>
              <a:gd name="T14" fmla="*/ 125 w 188"/>
              <a:gd name="T15" fmla="*/ 27 h 186"/>
              <a:gd name="T16" fmla="*/ 115 w 188"/>
              <a:gd name="T17" fmla="*/ 23 h 186"/>
              <a:gd name="T18" fmla="*/ 105 w 188"/>
              <a:gd name="T19" fmla="*/ 27 h 186"/>
              <a:gd name="T20" fmla="*/ 28 w 188"/>
              <a:gd name="T21" fmla="*/ 104 h 186"/>
              <a:gd name="T22" fmla="*/ 26 w 188"/>
              <a:gd name="T23" fmla="*/ 102 h 186"/>
              <a:gd name="T24" fmla="*/ 20 w 188"/>
              <a:gd name="T25" fmla="*/ 99 h 186"/>
              <a:gd name="T26" fmla="*/ 15 w 188"/>
              <a:gd name="T27" fmla="*/ 102 h 186"/>
              <a:gd name="T28" fmla="*/ 13 w 188"/>
              <a:gd name="T29" fmla="*/ 103 h 186"/>
              <a:gd name="T30" fmla="*/ 13 w 188"/>
              <a:gd name="T31" fmla="*/ 114 h 186"/>
              <a:gd name="T32" fmla="*/ 37 w 188"/>
              <a:gd name="T33" fmla="*/ 138 h 186"/>
              <a:gd name="T34" fmla="*/ 23 w 188"/>
              <a:gd name="T35" fmla="*/ 152 h 186"/>
              <a:gd name="T36" fmla="*/ 16 w 188"/>
              <a:gd name="T37" fmla="*/ 145 h 186"/>
              <a:gd name="T38" fmla="*/ 11 w 188"/>
              <a:gd name="T39" fmla="*/ 143 h 186"/>
              <a:gd name="T40" fmla="*/ 5 w 188"/>
              <a:gd name="T41" fmla="*/ 145 h 186"/>
              <a:gd name="T42" fmla="*/ 3 w 188"/>
              <a:gd name="T43" fmla="*/ 147 h 186"/>
              <a:gd name="T44" fmla="*/ 3 w 188"/>
              <a:gd name="T45" fmla="*/ 158 h 186"/>
              <a:gd name="T46" fmla="*/ 30 w 188"/>
              <a:gd name="T47" fmla="*/ 184 h 186"/>
              <a:gd name="T48" fmla="*/ 35 w 188"/>
              <a:gd name="T49" fmla="*/ 186 h 186"/>
              <a:gd name="T50" fmla="*/ 41 w 188"/>
              <a:gd name="T51" fmla="*/ 184 h 186"/>
              <a:gd name="T52" fmla="*/ 43 w 188"/>
              <a:gd name="T53" fmla="*/ 182 h 186"/>
              <a:gd name="T54" fmla="*/ 43 w 188"/>
              <a:gd name="T55" fmla="*/ 171 h 186"/>
              <a:gd name="T56" fmla="*/ 36 w 188"/>
              <a:gd name="T57" fmla="*/ 164 h 186"/>
              <a:gd name="T58" fmla="*/ 49 w 188"/>
              <a:gd name="T59" fmla="*/ 151 h 186"/>
              <a:gd name="T60" fmla="*/ 73 w 188"/>
              <a:gd name="T61" fmla="*/ 174 h 186"/>
              <a:gd name="T62" fmla="*/ 79 w 188"/>
              <a:gd name="T63" fmla="*/ 177 h 186"/>
              <a:gd name="T64" fmla="*/ 84 w 188"/>
              <a:gd name="T65" fmla="*/ 174 h 186"/>
              <a:gd name="T66" fmla="*/ 86 w 188"/>
              <a:gd name="T67" fmla="*/ 173 h 186"/>
              <a:gd name="T68" fmla="*/ 86 w 188"/>
              <a:gd name="T69" fmla="*/ 162 h 186"/>
              <a:gd name="T70" fmla="*/ 84 w 188"/>
              <a:gd name="T71" fmla="*/ 159 h 186"/>
              <a:gd name="T72" fmla="*/ 161 w 188"/>
              <a:gd name="T73" fmla="*/ 82 h 186"/>
              <a:gd name="T74" fmla="*/ 161 w 188"/>
              <a:gd name="T75" fmla="*/ 62 h 186"/>
              <a:gd name="T76" fmla="*/ 153 w 188"/>
              <a:gd name="T77" fmla="*/ 54 h 186"/>
              <a:gd name="T78" fmla="*/ 162 w 188"/>
              <a:gd name="T79" fmla="*/ 46 h 186"/>
              <a:gd name="T80" fmla="*/ 162 w 188"/>
              <a:gd name="T81" fmla="*/ 46 h 186"/>
              <a:gd name="T82" fmla="*/ 162 w 188"/>
              <a:gd name="T83" fmla="*/ 45 h 186"/>
              <a:gd name="T84" fmla="*/ 162 w 188"/>
              <a:gd name="T85" fmla="*/ 40 h 186"/>
              <a:gd name="T86" fmla="*/ 162 w 188"/>
              <a:gd name="T87" fmla="*/ 39 h 186"/>
              <a:gd name="T88" fmla="*/ 162 w 188"/>
              <a:gd name="T89" fmla="*/ 39 h 186"/>
              <a:gd name="T90" fmla="*/ 157 w 188"/>
              <a:gd name="T91" fmla="*/ 35 h 186"/>
              <a:gd name="T92" fmla="*/ 187 w 188"/>
              <a:gd name="T93" fmla="*/ 5 h 186"/>
              <a:gd name="T94" fmla="*/ 187 w 188"/>
              <a:gd name="T95" fmla="*/ 1 h 186"/>
              <a:gd name="T96" fmla="*/ 186 w 188"/>
              <a:gd name="T97" fmla="*/ 1 h 186"/>
              <a:gd name="T98" fmla="*/ 184 w 188"/>
              <a:gd name="T9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86">
                <a:moveTo>
                  <a:pt x="184" y="0"/>
                </a:moveTo>
                <a:cubicBezTo>
                  <a:pt x="184" y="0"/>
                  <a:pt x="183" y="0"/>
                  <a:pt x="183" y="1"/>
                </a:cubicBezTo>
                <a:cubicBezTo>
                  <a:pt x="153" y="31"/>
                  <a:pt x="153" y="31"/>
                  <a:pt x="153" y="31"/>
                </a:cubicBezTo>
                <a:cubicBezTo>
                  <a:pt x="148" y="26"/>
                  <a:pt x="148" y="26"/>
                  <a:pt x="148" y="26"/>
                </a:cubicBezTo>
                <a:cubicBezTo>
                  <a:pt x="147" y="25"/>
                  <a:pt x="146" y="24"/>
                  <a:pt x="145" y="24"/>
                </a:cubicBezTo>
                <a:cubicBezTo>
                  <a:pt x="144" y="24"/>
                  <a:pt x="143" y="25"/>
                  <a:pt x="142" y="26"/>
                </a:cubicBezTo>
                <a:cubicBezTo>
                  <a:pt x="133" y="35"/>
                  <a:pt x="133" y="35"/>
                  <a:pt x="133" y="35"/>
                </a:cubicBezTo>
                <a:cubicBezTo>
                  <a:pt x="125" y="27"/>
                  <a:pt x="125" y="27"/>
                  <a:pt x="125" y="27"/>
                </a:cubicBezTo>
                <a:cubicBezTo>
                  <a:pt x="122" y="24"/>
                  <a:pt x="119" y="23"/>
                  <a:pt x="115" y="23"/>
                </a:cubicBezTo>
                <a:cubicBezTo>
                  <a:pt x="112" y="23"/>
                  <a:pt x="108" y="24"/>
                  <a:pt x="105" y="27"/>
                </a:cubicBezTo>
                <a:cubicBezTo>
                  <a:pt x="28" y="104"/>
                  <a:pt x="28" y="104"/>
                  <a:pt x="28" y="104"/>
                </a:cubicBezTo>
                <a:cubicBezTo>
                  <a:pt x="26" y="102"/>
                  <a:pt x="26" y="102"/>
                  <a:pt x="26" y="102"/>
                </a:cubicBezTo>
                <a:cubicBezTo>
                  <a:pt x="24" y="100"/>
                  <a:pt x="22" y="99"/>
                  <a:pt x="20" y="99"/>
                </a:cubicBezTo>
                <a:cubicBezTo>
                  <a:pt x="18" y="99"/>
                  <a:pt x="16" y="100"/>
                  <a:pt x="15" y="102"/>
                </a:cubicBezTo>
                <a:cubicBezTo>
                  <a:pt x="13" y="103"/>
                  <a:pt x="13" y="103"/>
                  <a:pt x="13" y="103"/>
                </a:cubicBezTo>
                <a:cubicBezTo>
                  <a:pt x="10" y="106"/>
                  <a:pt x="10" y="111"/>
                  <a:pt x="13" y="114"/>
                </a:cubicBezTo>
                <a:cubicBezTo>
                  <a:pt x="37" y="138"/>
                  <a:pt x="37" y="138"/>
                  <a:pt x="37" y="138"/>
                </a:cubicBezTo>
                <a:cubicBezTo>
                  <a:pt x="23" y="152"/>
                  <a:pt x="23" y="152"/>
                  <a:pt x="23" y="152"/>
                </a:cubicBezTo>
                <a:cubicBezTo>
                  <a:pt x="16" y="145"/>
                  <a:pt x="16" y="145"/>
                  <a:pt x="16" y="145"/>
                </a:cubicBezTo>
                <a:cubicBezTo>
                  <a:pt x="15" y="143"/>
                  <a:pt x="13" y="143"/>
                  <a:pt x="11" y="143"/>
                </a:cubicBezTo>
                <a:cubicBezTo>
                  <a:pt x="9" y="143"/>
                  <a:pt x="7" y="143"/>
                  <a:pt x="5" y="145"/>
                </a:cubicBezTo>
                <a:cubicBezTo>
                  <a:pt x="3" y="147"/>
                  <a:pt x="3" y="147"/>
                  <a:pt x="3" y="147"/>
                </a:cubicBezTo>
                <a:cubicBezTo>
                  <a:pt x="0" y="150"/>
                  <a:pt x="0" y="155"/>
                  <a:pt x="3" y="158"/>
                </a:cubicBezTo>
                <a:cubicBezTo>
                  <a:pt x="30" y="184"/>
                  <a:pt x="30" y="184"/>
                  <a:pt x="30" y="184"/>
                </a:cubicBezTo>
                <a:cubicBezTo>
                  <a:pt x="31" y="186"/>
                  <a:pt x="33" y="186"/>
                  <a:pt x="35" y="186"/>
                </a:cubicBezTo>
                <a:cubicBezTo>
                  <a:pt x="37" y="186"/>
                  <a:pt x="40" y="186"/>
                  <a:pt x="41" y="184"/>
                </a:cubicBezTo>
                <a:cubicBezTo>
                  <a:pt x="43" y="182"/>
                  <a:pt x="43" y="182"/>
                  <a:pt x="43" y="182"/>
                </a:cubicBezTo>
                <a:cubicBezTo>
                  <a:pt x="46" y="179"/>
                  <a:pt x="46" y="174"/>
                  <a:pt x="43" y="171"/>
                </a:cubicBezTo>
                <a:cubicBezTo>
                  <a:pt x="36" y="164"/>
                  <a:pt x="36" y="164"/>
                  <a:pt x="36" y="164"/>
                </a:cubicBezTo>
                <a:cubicBezTo>
                  <a:pt x="49" y="151"/>
                  <a:pt x="49" y="151"/>
                  <a:pt x="49" y="151"/>
                </a:cubicBezTo>
                <a:cubicBezTo>
                  <a:pt x="73" y="174"/>
                  <a:pt x="73" y="174"/>
                  <a:pt x="73" y="174"/>
                </a:cubicBezTo>
                <a:cubicBezTo>
                  <a:pt x="75" y="176"/>
                  <a:pt x="77" y="177"/>
                  <a:pt x="79" y="177"/>
                </a:cubicBezTo>
                <a:cubicBezTo>
                  <a:pt x="81" y="177"/>
                  <a:pt x="83" y="176"/>
                  <a:pt x="84" y="174"/>
                </a:cubicBezTo>
                <a:cubicBezTo>
                  <a:pt x="86" y="173"/>
                  <a:pt x="86" y="173"/>
                  <a:pt x="86" y="173"/>
                </a:cubicBezTo>
                <a:cubicBezTo>
                  <a:pt x="89" y="170"/>
                  <a:pt x="89" y="165"/>
                  <a:pt x="86" y="162"/>
                </a:cubicBezTo>
                <a:cubicBezTo>
                  <a:pt x="84" y="159"/>
                  <a:pt x="84" y="159"/>
                  <a:pt x="84" y="159"/>
                </a:cubicBezTo>
                <a:cubicBezTo>
                  <a:pt x="161" y="82"/>
                  <a:pt x="161" y="82"/>
                  <a:pt x="161" y="82"/>
                </a:cubicBezTo>
                <a:cubicBezTo>
                  <a:pt x="166" y="77"/>
                  <a:pt x="166" y="68"/>
                  <a:pt x="161" y="62"/>
                </a:cubicBezTo>
                <a:cubicBezTo>
                  <a:pt x="153" y="54"/>
                  <a:pt x="153" y="54"/>
                  <a:pt x="153" y="54"/>
                </a:cubicBezTo>
                <a:cubicBezTo>
                  <a:pt x="162" y="46"/>
                  <a:pt x="162" y="46"/>
                  <a:pt x="162" y="46"/>
                </a:cubicBezTo>
                <a:cubicBezTo>
                  <a:pt x="162" y="46"/>
                  <a:pt x="162" y="46"/>
                  <a:pt x="162" y="46"/>
                </a:cubicBezTo>
                <a:cubicBezTo>
                  <a:pt x="162" y="45"/>
                  <a:pt x="162" y="45"/>
                  <a:pt x="162" y="45"/>
                </a:cubicBezTo>
                <a:cubicBezTo>
                  <a:pt x="164" y="44"/>
                  <a:pt x="164" y="41"/>
                  <a:pt x="162" y="40"/>
                </a:cubicBezTo>
                <a:cubicBezTo>
                  <a:pt x="162" y="39"/>
                  <a:pt x="162" y="39"/>
                  <a:pt x="162" y="39"/>
                </a:cubicBezTo>
                <a:cubicBezTo>
                  <a:pt x="162" y="39"/>
                  <a:pt x="162" y="39"/>
                  <a:pt x="162" y="39"/>
                </a:cubicBezTo>
                <a:cubicBezTo>
                  <a:pt x="157" y="35"/>
                  <a:pt x="157" y="35"/>
                  <a:pt x="157" y="35"/>
                </a:cubicBezTo>
                <a:cubicBezTo>
                  <a:pt x="187" y="5"/>
                  <a:pt x="187" y="5"/>
                  <a:pt x="187" y="5"/>
                </a:cubicBezTo>
                <a:cubicBezTo>
                  <a:pt x="188" y="4"/>
                  <a:pt x="188" y="2"/>
                  <a:pt x="187" y="1"/>
                </a:cubicBezTo>
                <a:cubicBezTo>
                  <a:pt x="186" y="1"/>
                  <a:pt x="186" y="1"/>
                  <a:pt x="186" y="1"/>
                </a:cubicBezTo>
                <a:cubicBezTo>
                  <a:pt x="186" y="0"/>
                  <a:pt x="185" y="0"/>
                  <a:pt x="18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0" name="Freeform 34"/>
          <p:cNvSpPr/>
          <p:nvPr userDrawn="1">
            <p:custDataLst>
              <p:tags r:id="rId34"/>
            </p:custDataLst>
          </p:nvPr>
        </p:nvSpPr>
        <p:spPr bwMode="auto">
          <a:xfrm rot="2791991">
            <a:off x="1488304" y="1751778"/>
            <a:ext cx="409417" cy="568447"/>
          </a:xfrm>
          <a:custGeom>
            <a:avLst/>
            <a:gdLst>
              <a:gd name="T0" fmla="*/ 109 w 137"/>
              <a:gd name="T1" fmla="*/ 0 h 190"/>
              <a:gd name="T2" fmla="*/ 88 w 137"/>
              <a:gd name="T3" fmla="*/ 13 h 190"/>
              <a:gd name="T4" fmla="*/ 29 w 137"/>
              <a:gd name="T5" fmla="*/ 124 h 190"/>
              <a:gd name="T6" fmla="*/ 9 w 137"/>
              <a:gd name="T7" fmla="*/ 140 h 190"/>
              <a:gd name="T8" fmla="*/ 23 w 137"/>
              <a:gd name="T9" fmla="*/ 186 h 190"/>
              <a:gd name="T10" fmla="*/ 39 w 137"/>
              <a:gd name="T11" fmla="*/ 190 h 190"/>
              <a:gd name="T12" fmla="*/ 68 w 137"/>
              <a:gd name="T13" fmla="*/ 172 h 190"/>
              <a:gd name="T14" fmla="*/ 71 w 137"/>
              <a:gd name="T15" fmla="*/ 147 h 190"/>
              <a:gd name="T16" fmla="*/ 130 w 137"/>
              <a:gd name="T17" fmla="*/ 35 h 190"/>
              <a:gd name="T18" fmla="*/ 121 w 137"/>
              <a:gd name="T19" fmla="*/ 3 h 190"/>
              <a:gd name="T20" fmla="*/ 109 w 137"/>
              <a:gd name="T21"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90">
                <a:moveTo>
                  <a:pt x="109" y="0"/>
                </a:moveTo>
                <a:cubicBezTo>
                  <a:pt x="101" y="0"/>
                  <a:pt x="93" y="5"/>
                  <a:pt x="88" y="13"/>
                </a:cubicBezTo>
                <a:cubicBezTo>
                  <a:pt x="29" y="124"/>
                  <a:pt x="29" y="124"/>
                  <a:pt x="29" y="124"/>
                </a:cubicBezTo>
                <a:cubicBezTo>
                  <a:pt x="21" y="127"/>
                  <a:pt x="13" y="132"/>
                  <a:pt x="9" y="140"/>
                </a:cubicBezTo>
                <a:cubicBezTo>
                  <a:pt x="0" y="157"/>
                  <a:pt x="7" y="177"/>
                  <a:pt x="23" y="186"/>
                </a:cubicBezTo>
                <a:cubicBezTo>
                  <a:pt x="28" y="188"/>
                  <a:pt x="33" y="190"/>
                  <a:pt x="39" y="190"/>
                </a:cubicBezTo>
                <a:cubicBezTo>
                  <a:pt x="51" y="190"/>
                  <a:pt x="62" y="183"/>
                  <a:pt x="68" y="172"/>
                </a:cubicBezTo>
                <a:cubicBezTo>
                  <a:pt x="73" y="164"/>
                  <a:pt x="73" y="155"/>
                  <a:pt x="71" y="147"/>
                </a:cubicBezTo>
                <a:cubicBezTo>
                  <a:pt x="130" y="35"/>
                  <a:pt x="130" y="35"/>
                  <a:pt x="130" y="35"/>
                </a:cubicBezTo>
                <a:cubicBezTo>
                  <a:pt x="137" y="24"/>
                  <a:pt x="132" y="9"/>
                  <a:pt x="121" y="3"/>
                </a:cubicBezTo>
                <a:cubicBezTo>
                  <a:pt x="117" y="1"/>
                  <a:pt x="113" y="0"/>
                  <a:pt x="10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1" name="Freeform 35"/>
          <p:cNvSpPr/>
          <p:nvPr userDrawn="1">
            <p:custDataLst>
              <p:tags r:id="rId35"/>
            </p:custDataLst>
          </p:nvPr>
        </p:nvSpPr>
        <p:spPr bwMode="auto">
          <a:xfrm rot="19376924">
            <a:off x="2507457" y="1115740"/>
            <a:ext cx="759620" cy="554912"/>
          </a:xfrm>
          <a:custGeom>
            <a:avLst/>
            <a:gdLst>
              <a:gd name="T0" fmla="*/ 86 w 254"/>
              <a:gd name="T1" fmla="*/ 0 h 186"/>
              <a:gd name="T2" fmla="*/ 71 w 254"/>
              <a:gd name="T3" fmla="*/ 7 h 186"/>
              <a:gd name="T4" fmla="*/ 7 w 254"/>
              <a:gd name="T5" fmla="*/ 80 h 186"/>
              <a:gd name="T6" fmla="*/ 9 w 254"/>
              <a:gd name="T7" fmla="*/ 108 h 186"/>
              <a:gd name="T8" fmla="*/ 86 w 254"/>
              <a:gd name="T9" fmla="*/ 175 h 186"/>
              <a:gd name="T10" fmla="*/ 98 w 254"/>
              <a:gd name="T11" fmla="*/ 180 h 186"/>
              <a:gd name="T12" fmla="*/ 109 w 254"/>
              <a:gd name="T13" fmla="*/ 177 h 186"/>
              <a:gd name="T14" fmla="*/ 136 w 254"/>
              <a:gd name="T15" fmla="*/ 160 h 186"/>
              <a:gd name="T16" fmla="*/ 147 w 254"/>
              <a:gd name="T17" fmla="*/ 151 h 186"/>
              <a:gd name="T18" fmla="*/ 155 w 254"/>
              <a:gd name="T19" fmla="*/ 158 h 186"/>
              <a:gd name="T20" fmla="*/ 159 w 254"/>
              <a:gd name="T21" fmla="*/ 159 h 186"/>
              <a:gd name="T22" fmla="*/ 164 w 254"/>
              <a:gd name="T23" fmla="*/ 157 h 186"/>
              <a:gd name="T24" fmla="*/ 186 w 254"/>
              <a:gd name="T25" fmla="*/ 177 h 186"/>
              <a:gd name="T26" fmla="*/ 211 w 254"/>
              <a:gd name="T27" fmla="*/ 186 h 186"/>
              <a:gd name="T28" fmla="*/ 240 w 254"/>
              <a:gd name="T29" fmla="*/ 173 h 186"/>
              <a:gd name="T30" fmla="*/ 237 w 254"/>
              <a:gd name="T31" fmla="*/ 119 h 186"/>
              <a:gd name="T32" fmla="*/ 229 w 254"/>
              <a:gd name="T33" fmla="*/ 113 h 186"/>
              <a:gd name="T34" fmla="*/ 226 w 254"/>
              <a:gd name="T35" fmla="*/ 66 h 186"/>
              <a:gd name="T36" fmla="*/ 230 w 254"/>
              <a:gd name="T37" fmla="*/ 62 h 186"/>
              <a:gd name="T38" fmla="*/ 226 w 254"/>
              <a:gd name="T39" fmla="*/ 59 h 186"/>
              <a:gd name="T40" fmla="*/ 222 w 254"/>
              <a:gd name="T41" fmla="*/ 63 h 186"/>
              <a:gd name="T42" fmla="*/ 226 w 254"/>
              <a:gd name="T43" fmla="*/ 117 h 186"/>
              <a:gd name="T44" fmla="*/ 233 w 254"/>
              <a:gd name="T45" fmla="*/ 123 h 186"/>
              <a:gd name="T46" fmla="*/ 236 w 254"/>
              <a:gd name="T47" fmla="*/ 170 h 186"/>
              <a:gd name="T48" fmla="*/ 211 w 254"/>
              <a:gd name="T49" fmla="*/ 181 h 186"/>
              <a:gd name="T50" fmla="*/ 189 w 254"/>
              <a:gd name="T51" fmla="*/ 173 h 186"/>
              <a:gd name="T52" fmla="*/ 167 w 254"/>
              <a:gd name="T53" fmla="*/ 153 h 186"/>
              <a:gd name="T54" fmla="*/ 167 w 254"/>
              <a:gd name="T55" fmla="*/ 144 h 186"/>
              <a:gd name="T56" fmla="*/ 159 w 254"/>
              <a:gd name="T57" fmla="*/ 138 h 186"/>
              <a:gd name="T58" fmla="*/ 167 w 254"/>
              <a:gd name="T59" fmla="*/ 124 h 186"/>
              <a:gd name="T60" fmla="*/ 180 w 254"/>
              <a:gd name="T61" fmla="*/ 96 h 186"/>
              <a:gd name="T62" fmla="*/ 176 w 254"/>
              <a:gd name="T63" fmla="*/ 73 h 186"/>
              <a:gd name="T64" fmla="*/ 99 w 254"/>
              <a:gd name="T65" fmla="*/ 5 h 186"/>
              <a:gd name="T66" fmla="*/ 86 w 254"/>
              <a:gd name="T6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4" h="186">
                <a:moveTo>
                  <a:pt x="86" y="0"/>
                </a:moveTo>
                <a:cubicBezTo>
                  <a:pt x="81" y="0"/>
                  <a:pt x="75" y="3"/>
                  <a:pt x="71" y="7"/>
                </a:cubicBezTo>
                <a:cubicBezTo>
                  <a:pt x="7" y="80"/>
                  <a:pt x="7" y="80"/>
                  <a:pt x="7" y="80"/>
                </a:cubicBezTo>
                <a:cubicBezTo>
                  <a:pt x="0" y="88"/>
                  <a:pt x="1" y="101"/>
                  <a:pt x="9" y="108"/>
                </a:cubicBezTo>
                <a:cubicBezTo>
                  <a:pt x="86" y="175"/>
                  <a:pt x="86" y="175"/>
                  <a:pt x="86" y="175"/>
                </a:cubicBezTo>
                <a:cubicBezTo>
                  <a:pt x="89" y="179"/>
                  <a:pt x="94" y="180"/>
                  <a:pt x="98" y="180"/>
                </a:cubicBezTo>
                <a:cubicBezTo>
                  <a:pt x="102" y="180"/>
                  <a:pt x="106" y="179"/>
                  <a:pt x="109" y="177"/>
                </a:cubicBezTo>
                <a:cubicBezTo>
                  <a:pt x="136" y="160"/>
                  <a:pt x="136" y="160"/>
                  <a:pt x="136" y="160"/>
                </a:cubicBezTo>
                <a:cubicBezTo>
                  <a:pt x="140" y="158"/>
                  <a:pt x="144" y="155"/>
                  <a:pt x="147" y="151"/>
                </a:cubicBezTo>
                <a:cubicBezTo>
                  <a:pt x="155" y="158"/>
                  <a:pt x="155" y="158"/>
                  <a:pt x="155" y="158"/>
                </a:cubicBezTo>
                <a:cubicBezTo>
                  <a:pt x="156" y="159"/>
                  <a:pt x="157" y="159"/>
                  <a:pt x="159" y="159"/>
                </a:cubicBezTo>
                <a:cubicBezTo>
                  <a:pt x="161" y="159"/>
                  <a:pt x="162" y="159"/>
                  <a:pt x="164" y="157"/>
                </a:cubicBezTo>
                <a:cubicBezTo>
                  <a:pt x="186" y="177"/>
                  <a:pt x="186" y="177"/>
                  <a:pt x="186" y="177"/>
                </a:cubicBezTo>
                <a:cubicBezTo>
                  <a:pt x="193" y="183"/>
                  <a:pt x="202" y="186"/>
                  <a:pt x="211" y="186"/>
                </a:cubicBezTo>
                <a:cubicBezTo>
                  <a:pt x="222" y="186"/>
                  <a:pt x="232" y="182"/>
                  <a:pt x="240" y="173"/>
                </a:cubicBezTo>
                <a:cubicBezTo>
                  <a:pt x="254" y="157"/>
                  <a:pt x="252" y="133"/>
                  <a:pt x="237" y="119"/>
                </a:cubicBezTo>
                <a:cubicBezTo>
                  <a:pt x="229" y="113"/>
                  <a:pt x="229" y="113"/>
                  <a:pt x="229" y="113"/>
                </a:cubicBezTo>
                <a:cubicBezTo>
                  <a:pt x="216" y="101"/>
                  <a:pt x="214" y="80"/>
                  <a:pt x="226" y="66"/>
                </a:cubicBezTo>
                <a:cubicBezTo>
                  <a:pt x="230" y="62"/>
                  <a:pt x="230" y="62"/>
                  <a:pt x="230" y="62"/>
                </a:cubicBezTo>
                <a:cubicBezTo>
                  <a:pt x="226" y="59"/>
                  <a:pt x="226" y="59"/>
                  <a:pt x="226" y="59"/>
                </a:cubicBezTo>
                <a:cubicBezTo>
                  <a:pt x="222" y="63"/>
                  <a:pt x="222" y="63"/>
                  <a:pt x="222" y="63"/>
                </a:cubicBezTo>
                <a:cubicBezTo>
                  <a:pt x="209" y="79"/>
                  <a:pt x="210" y="103"/>
                  <a:pt x="226" y="117"/>
                </a:cubicBezTo>
                <a:cubicBezTo>
                  <a:pt x="233" y="123"/>
                  <a:pt x="233" y="123"/>
                  <a:pt x="233" y="123"/>
                </a:cubicBezTo>
                <a:cubicBezTo>
                  <a:pt x="247" y="135"/>
                  <a:pt x="248" y="156"/>
                  <a:pt x="236" y="170"/>
                </a:cubicBezTo>
                <a:cubicBezTo>
                  <a:pt x="230" y="177"/>
                  <a:pt x="220" y="181"/>
                  <a:pt x="211" y="181"/>
                </a:cubicBezTo>
                <a:cubicBezTo>
                  <a:pt x="203" y="181"/>
                  <a:pt x="196" y="178"/>
                  <a:pt x="189" y="173"/>
                </a:cubicBezTo>
                <a:cubicBezTo>
                  <a:pt x="167" y="153"/>
                  <a:pt x="167" y="153"/>
                  <a:pt x="167" y="153"/>
                </a:cubicBezTo>
                <a:cubicBezTo>
                  <a:pt x="170" y="151"/>
                  <a:pt x="169" y="146"/>
                  <a:pt x="167" y="144"/>
                </a:cubicBezTo>
                <a:cubicBezTo>
                  <a:pt x="159" y="138"/>
                  <a:pt x="159" y="138"/>
                  <a:pt x="159" y="138"/>
                </a:cubicBezTo>
                <a:cubicBezTo>
                  <a:pt x="162" y="133"/>
                  <a:pt x="165" y="129"/>
                  <a:pt x="167" y="124"/>
                </a:cubicBezTo>
                <a:cubicBezTo>
                  <a:pt x="180" y="96"/>
                  <a:pt x="180" y="96"/>
                  <a:pt x="180" y="96"/>
                </a:cubicBezTo>
                <a:cubicBezTo>
                  <a:pt x="184" y="88"/>
                  <a:pt x="182" y="79"/>
                  <a:pt x="176" y="73"/>
                </a:cubicBezTo>
                <a:cubicBezTo>
                  <a:pt x="99" y="5"/>
                  <a:pt x="99" y="5"/>
                  <a:pt x="99" y="5"/>
                </a:cubicBezTo>
                <a:cubicBezTo>
                  <a:pt x="95" y="2"/>
                  <a:pt x="90" y="0"/>
                  <a:pt x="86"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2" name="Freeform 36"/>
          <p:cNvSpPr/>
          <p:nvPr userDrawn="1">
            <p:custDataLst>
              <p:tags r:id="rId36"/>
            </p:custDataLst>
          </p:nvPr>
        </p:nvSpPr>
        <p:spPr bwMode="auto">
          <a:xfrm rot="16200000">
            <a:off x="454246" y="3974211"/>
            <a:ext cx="663188" cy="685182"/>
          </a:xfrm>
          <a:custGeom>
            <a:avLst/>
            <a:gdLst>
              <a:gd name="T0" fmla="*/ 147 w 222"/>
              <a:gd name="T1" fmla="*/ 0 h 229"/>
              <a:gd name="T2" fmla="*/ 136 w 222"/>
              <a:gd name="T3" fmla="*/ 4 h 229"/>
              <a:gd name="T4" fmla="*/ 50 w 222"/>
              <a:gd name="T5" fmla="*/ 60 h 229"/>
              <a:gd name="T6" fmla="*/ 42 w 222"/>
              <a:gd name="T7" fmla="*/ 82 h 229"/>
              <a:gd name="T8" fmla="*/ 52 w 222"/>
              <a:gd name="T9" fmla="*/ 112 h 229"/>
              <a:gd name="T10" fmla="*/ 57 w 222"/>
              <a:gd name="T11" fmla="*/ 126 h 229"/>
              <a:gd name="T12" fmla="*/ 49 w 222"/>
              <a:gd name="T13" fmla="*/ 131 h 229"/>
              <a:gd name="T14" fmla="*/ 47 w 222"/>
              <a:gd name="T15" fmla="*/ 140 h 229"/>
              <a:gd name="T16" fmla="*/ 23 w 222"/>
              <a:gd name="T17" fmla="*/ 156 h 229"/>
              <a:gd name="T18" fmla="*/ 12 w 222"/>
              <a:gd name="T19" fmla="*/ 209 h 229"/>
              <a:gd name="T20" fmla="*/ 44 w 222"/>
              <a:gd name="T21" fmla="*/ 227 h 229"/>
              <a:gd name="T22" fmla="*/ 65 w 222"/>
              <a:gd name="T23" fmla="*/ 220 h 229"/>
              <a:gd name="T24" fmla="*/ 73 w 222"/>
              <a:gd name="T25" fmla="*/ 215 h 229"/>
              <a:gd name="T26" fmla="*/ 91 w 222"/>
              <a:gd name="T27" fmla="*/ 210 h 229"/>
              <a:gd name="T28" fmla="*/ 119 w 222"/>
              <a:gd name="T29" fmla="*/ 225 h 229"/>
              <a:gd name="T30" fmla="*/ 121 w 222"/>
              <a:gd name="T31" fmla="*/ 229 h 229"/>
              <a:gd name="T32" fmla="*/ 126 w 222"/>
              <a:gd name="T33" fmla="*/ 226 h 229"/>
              <a:gd name="T34" fmla="*/ 123 w 222"/>
              <a:gd name="T35" fmla="*/ 222 h 229"/>
              <a:gd name="T36" fmla="*/ 91 w 222"/>
              <a:gd name="T37" fmla="*/ 204 h 229"/>
              <a:gd name="T38" fmla="*/ 70 w 222"/>
              <a:gd name="T39" fmla="*/ 211 h 229"/>
              <a:gd name="T40" fmla="*/ 62 w 222"/>
              <a:gd name="T41" fmla="*/ 216 h 229"/>
              <a:gd name="T42" fmla="*/ 44 w 222"/>
              <a:gd name="T43" fmla="*/ 222 h 229"/>
              <a:gd name="T44" fmla="*/ 16 w 222"/>
              <a:gd name="T45" fmla="*/ 207 h 229"/>
              <a:gd name="T46" fmla="*/ 25 w 222"/>
              <a:gd name="T47" fmla="*/ 161 h 229"/>
              <a:gd name="T48" fmla="*/ 50 w 222"/>
              <a:gd name="T49" fmla="*/ 144 h 229"/>
              <a:gd name="T50" fmla="*/ 55 w 222"/>
              <a:gd name="T51" fmla="*/ 147 h 229"/>
              <a:gd name="T52" fmla="*/ 59 w 222"/>
              <a:gd name="T53" fmla="*/ 146 h 229"/>
              <a:gd name="T54" fmla="*/ 67 w 222"/>
              <a:gd name="T55" fmla="*/ 141 h 229"/>
              <a:gd name="T56" fmla="*/ 78 w 222"/>
              <a:gd name="T57" fmla="*/ 152 h 229"/>
              <a:gd name="T58" fmla="*/ 102 w 222"/>
              <a:gd name="T59" fmla="*/ 172 h 229"/>
              <a:gd name="T60" fmla="*/ 115 w 222"/>
              <a:gd name="T61" fmla="*/ 177 h 229"/>
              <a:gd name="T62" fmla="*/ 125 w 222"/>
              <a:gd name="T63" fmla="*/ 174 h 229"/>
              <a:gd name="T64" fmla="*/ 211 w 222"/>
              <a:gd name="T65" fmla="*/ 118 h 229"/>
              <a:gd name="T66" fmla="*/ 217 w 222"/>
              <a:gd name="T67" fmla="*/ 91 h 229"/>
              <a:gd name="T68" fmla="*/ 163 w 222"/>
              <a:gd name="T69" fmla="*/ 9 h 229"/>
              <a:gd name="T70" fmla="*/ 147 w 222"/>
              <a:gd name="T71"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229">
                <a:moveTo>
                  <a:pt x="147" y="0"/>
                </a:moveTo>
                <a:cubicBezTo>
                  <a:pt x="143" y="0"/>
                  <a:pt x="139" y="1"/>
                  <a:pt x="136" y="4"/>
                </a:cubicBezTo>
                <a:cubicBezTo>
                  <a:pt x="50" y="60"/>
                  <a:pt x="50" y="60"/>
                  <a:pt x="50" y="60"/>
                </a:cubicBezTo>
                <a:cubicBezTo>
                  <a:pt x="43" y="65"/>
                  <a:pt x="40" y="74"/>
                  <a:pt x="42" y="82"/>
                </a:cubicBezTo>
                <a:cubicBezTo>
                  <a:pt x="52" y="112"/>
                  <a:pt x="52" y="112"/>
                  <a:pt x="52" y="112"/>
                </a:cubicBezTo>
                <a:cubicBezTo>
                  <a:pt x="53" y="117"/>
                  <a:pt x="55" y="121"/>
                  <a:pt x="57" y="126"/>
                </a:cubicBezTo>
                <a:cubicBezTo>
                  <a:pt x="49" y="131"/>
                  <a:pt x="49" y="131"/>
                  <a:pt x="49" y="131"/>
                </a:cubicBezTo>
                <a:cubicBezTo>
                  <a:pt x="46" y="133"/>
                  <a:pt x="45" y="137"/>
                  <a:pt x="47" y="140"/>
                </a:cubicBezTo>
                <a:cubicBezTo>
                  <a:pt x="23" y="156"/>
                  <a:pt x="23" y="156"/>
                  <a:pt x="23" y="156"/>
                </a:cubicBezTo>
                <a:cubicBezTo>
                  <a:pt x="5" y="168"/>
                  <a:pt x="0" y="192"/>
                  <a:pt x="12" y="209"/>
                </a:cubicBezTo>
                <a:cubicBezTo>
                  <a:pt x="19" y="221"/>
                  <a:pt x="31" y="227"/>
                  <a:pt x="44" y="227"/>
                </a:cubicBezTo>
                <a:cubicBezTo>
                  <a:pt x="51" y="227"/>
                  <a:pt x="58" y="225"/>
                  <a:pt x="65" y="220"/>
                </a:cubicBezTo>
                <a:cubicBezTo>
                  <a:pt x="73" y="215"/>
                  <a:pt x="73" y="215"/>
                  <a:pt x="73" y="215"/>
                </a:cubicBezTo>
                <a:cubicBezTo>
                  <a:pt x="78" y="211"/>
                  <a:pt x="85" y="210"/>
                  <a:pt x="91" y="210"/>
                </a:cubicBezTo>
                <a:cubicBezTo>
                  <a:pt x="102" y="210"/>
                  <a:pt x="112" y="215"/>
                  <a:pt x="119" y="225"/>
                </a:cubicBezTo>
                <a:cubicBezTo>
                  <a:pt x="121" y="229"/>
                  <a:pt x="121" y="229"/>
                  <a:pt x="121" y="229"/>
                </a:cubicBezTo>
                <a:cubicBezTo>
                  <a:pt x="126" y="226"/>
                  <a:pt x="126" y="226"/>
                  <a:pt x="126" y="226"/>
                </a:cubicBezTo>
                <a:cubicBezTo>
                  <a:pt x="123" y="222"/>
                  <a:pt x="123" y="222"/>
                  <a:pt x="123" y="222"/>
                </a:cubicBezTo>
                <a:cubicBezTo>
                  <a:pt x="116" y="211"/>
                  <a:pt x="103" y="204"/>
                  <a:pt x="91" y="204"/>
                </a:cubicBezTo>
                <a:cubicBezTo>
                  <a:pt x="84" y="204"/>
                  <a:pt x="76" y="207"/>
                  <a:pt x="70" y="211"/>
                </a:cubicBezTo>
                <a:cubicBezTo>
                  <a:pt x="62" y="216"/>
                  <a:pt x="62" y="216"/>
                  <a:pt x="62" y="216"/>
                </a:cubicBezTo>
                <a:cubicBezTo>
                  <a:pt x="56" y="220"/>
                  <a:pt x="50" y="222"/>
                  <a:pt x="44" y="222"/>
                </a:cubicBezTo>
                <a:cubicBezTo>
                  <a:pt x="33" y="222"/>
                  <a:pt x="22" y="216"/>
                  <a:pt x="16" y="207"/>
                </a:cubicBezTo>
                <a:cubicBezTo>
                  <a:pt x="6" y="191"/>
                  <a:pt x="10" y="171"/>
                  <a:pt x="25" y="161"/>
                </a:cubicBezTo>
                <a:cubicBezTo>
                  <a:pt x="50" y="144"/>
                  <a:pt x="50" y="144"/>
                  <a:pt x="50" y="144"/>
                </a:cubicBezTo>
                <a:cubicBezTo>
                  <a:pt x="51" y="146"/>
                  <a:pt x="53" y="147"/>
                  <a:pt x="55" y="147"/>
                </a:cubicBezTo>
                <a:cubicBezTo>
                  <a:pt x="57" y="147"/>
                  <a:pt x="58" y="147"/>
                  <a:pt x="59" y="146"/>
                </a:cubicBezTo>
                <a:cubicBezTo>
                  <a:pt x="67" y="141"/>
                  <a:pt x="67" y="141"/>
                  <a:pt x="67" y="141"/>
                </a:cubicBezTo>
                <a:cubicBezTo>
                  <a:pt x="70" y="145"/>
                  <a:pt x="74" y="149"/>
                  <a:pt x="78" y="152"/>
                </a:cubicBezTo>
                <a:cubicBezTo>
                  <a:pt x="102" y="172"/>
                  <a:pt x="102" y="172"/>
                  <a:pt x="102" y="172"/>
                </a:cubicBezTo>
                <a:cubicBezTo>
                  <a:pt x="106" y="176"/>
                  <a:pt x="110" y="177"/>
                  <a:pt x="115" y="177"/>
                </a:cubicBezTo>
                <a:cubicBezTo>
                  <a:pt x="118" y="177"/>
                  <a:pt x="122" y="176"/>
                  <a:pt x="125" y="174"/>
                </a:cubicBezTo>
                <a:cubicBezTo>
                  <a:pt x="211" y="118"/>
                  <a:pt x="211" y="118"/>
                  <a:pt x="211" y="118"/>
                </a:cubicBezTo>
                <a:cubicBezTo>
                  <a:pt x="220" y="112"/>
                  <a:pt x="222" y="100"/>
                  <a:pt x="217" y="91"/>
                </a:cubicBezTo>
                <a:cubicBezTo>
                  <a:pt x="163" y="9"/>
                  <a:pt x="163" y="9"/>
                  <a:pt x="163" y="9"/>
                </a:cubicBezTo>
                <a:cubicBezTo>
                  <a:pt x="159" y="3"/>
                  <a:pt x="153" y="0"/>
                  <a:pt x="147"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3" name="Freeform 37"/>
          <p:cNvSpPr/>
          <p:nvPr userDrawn="1">
            <p:custDataLst>
              <p:tags r:id="rId37"/>
            </p:custDataLst>
          </p:nvPr>
        </p:nvSpPr>
        <p:spPr bwMode="auto">
          <a:xfrm rot="3616809">
            <a:off x="5682771" y="2808553"/>
            <a:ext cx="570139" cy="487240"/>
          </a:xfrm>
          <a:custGeom>
            <a:avLst/>
            <a:gdLst>
              <a:gd name="T0" fmla="*/ 34 w 191"/>
              <a:gd name="T1" fmla="*/ 0 h 163"/>
              <a:gd name="T2" fmla="*/ 26 w 191"/>
              <a:gd name="T3" fmla="*/ 1 h 163"/>
              <a:gd name="T4" fmla="*/ 11 w 191"/>
              <a:gd name="T5" fmla="*/ 11 h 163"/>
              <a:gd name="T6" fmla="*/ 11 w 191"/>
              <a:gd name="T7" fmla="*/ 11 h 163"/>
              <a:gd name="T8" fmla="*/ 16 w 191"/>
              <a:gd name="T9" fmla="*/ 55 h 163"/>
              <a:gd name="T10" fmla="*/ 53 w 191"/>
              <a:gd name="T11" fmla="*/ 70 h 163"/>
              <a:gd name="T12" fmla="*/ 40 w 191"/>
              <a:gd name="T13" fmla="*/ 85 h 163"/>
              <a:gd name="T14" fmla="*/ 41 w 191"/>
              <a:gd name="T15" fmla="*/ 99 h 163"/>
              <a:gd name="T16" fmla="*/ 44 w 191"/>
              <a:gd name="T17" fmla="*/ 101 h 163"/>
              <a:gd name="T18" fmla="*/ 51 w 191"/>
              <a:gd name="T19" fmla="*/ 104 h 163"/>
              <a:gd name="T20" fmla="*/ 59 w 191"/>
              <a:gd name="T21" fmla="*/ 100 h 163"/>
              <a:gd name="T22" fmla="*/ 65 w 191"/>
              <a:gd name="T23" fmla="*/ 92 h 163"/>
              <a:gd name="T24" fmla="*/ 133 w 191"/>
              <a:gd name="T25" fmla="*/ 150 h 163"/>
              <a:gd name="T26" fmla="*/ 151 w 191"/>
              <a:gd name="T27" fmla="*/ 156 h 163"/>
              <a:gd name="T28" fmla="*/ 164 w 191"/>
              <a:gd name="T29" fmla="*/ 152 h 163"/>
              <a:gd name="T30" fmla="*/ 175 w 191"/>
              <a:gd name="T31" fmla="*/ 161 h 163"/>
              <a:gd name="T32" fmla="*/ 181 w 191"/>
              <a:gd name="T33" fmla="*/ 163 h 163"/>
              <a:gd name="T34" fmla="*/ 188 w 191"/>
              <a:gd name="T35" fmla="*/ 160 h 163"/>
              <a:gd name="T36" fmla="*/ 187 w 191"/>
              <a:gd name="T37" fmla="*/ 147 h 163"/>
              <a:gd name="T38" fmla="*/ 176 w 191"/>
              <a:gd name="T39" fmla="*/ 138 h 163"/>
              <a:gd name="T40" fmla="*/ 168 w 191"/>
              <a:gd name="T41" fmla="*/ 108 h 163"/>
              <a:gd name="T42" fmla="*/ 100 w 191"/>
              <a:gd name="T43" fmla="*/ 51 h 163"/>
              <a:gd name="T44" fmla="*/ 107 w 191"/>
              <a:gd name="T45" fmla="*/ 43 h 163"/>
              <a:gd name="T46" fmla="*/ 106 w 191"/>
              <a:gd name="T47" fmla="*/ 28 h 163"/>
              <a:gd name="T48" fmla="*/ 104 w 191"/>
              <a:gd name="T49" fmla="*/ 26 h 163"/>
              <a:gd name="T50" fmla="*/ 97 w 191"/>
              <a:gd name="T51" fmla="*/ 23 h 163"/>
              <a:gd name="T52" fmla="*/ 89 w 191"/>
              <a:gd name="T53" fmla="*/ 27 h 163"/>
              <a:gd name="T54" fmla="*/ 76 w 191"/>
              <a:gd name="T55" fmla="*/ 42 h 163"/>
              <a:gd name="T56" fmla="*/ 56 w 191"/>
              <a:gd name="T57" fmla="*/ 8 h 163"/>
              <a:gd name="T58" fmla="*/ 34 w 191"/>
              <a:gd name="T5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163">
                <a:moveTo>
                  <a:pt x="34" y="0"/>
                </a:moveTo>
                <a:cubicBezTo>
                  <a:pt x="32" y="0"/>
                  <a:pt x="29" y="0"/>
                  <a:pt x="26" y="1"/>
                </a:cubicBezTo>
                <a:cubicBezTo>
                  <a:pt x="21" y="2"/>
                  <a:pt x="15" y="6"/>
                  <a:pt x="11" y="11"/>
                </a:cubicBezTo>
                <a:cubicBezTo>
                  <a:pt x="11" y="11"/>
                  <a:pt x="11" y="11"/>
                  <a:pt x="11" y="11"/>
                </a:cubicBezTo>
                <a:cubicBezTo>
                  <a:pt x="0" y="24"/>
                  <a:pt x="2" y="43"/>
                  <a:pt x="16" y="55"/>
                </a:cubicBezTo>
                <a:cubicBezTo>
                  <a:pt x="24" y="62"/>
                  <a:pt x="40" y="68"/>
                  <a:pt x="53" y="70"/>
                </a:cubicBezTo>
                <a:cubicBezTo>
                  <a:pt x="40" y="85"/>
                  <a:pt x="40" y="85"/>
                  <a:pt x="40" y="85"/>
                </a:cubicBezTo>
                <a:cubicBezTo>
                  <a:pt x="37" y="89"/>
                  <a:pt x="37" y="96"/>
                  <a:pt x="41" y="99"/>
                </a:cubicBezTo>
                <a:cubicBezTo>
                  <a:pt x="44" y="101"/>
                  <a:pt x="44" y="101"/>
                  <a:pt x="44" y="101"/>
                </a:cubicBezTo>
                <a:cubicBezTo>
                  <a:pt x="46" y="103"/>
                  <a:pt x="48" y="104"/>
                  <a:pt x="51" y="104"/>
                </a:cubicBezTo>
                <a:cubicBezTo>
                  <a:pt x="54" y="104"/>
                  <a:pt x="57" y="103"/>
                  <a:pt x="59" y="100"/>
                </a:cubicBezTo>
                <a:cubicBezTo>
                  <a:pt x="65" y="92"/>
                  <a:pt x="65" y="92"/>
                  <a:pt x="65" y="92"/>
                </a:cubicBezTo>
                <a:cubicBezTo>
                  <a:pt x="133" y="150"/>
                  <a:pt x="133" y="150"/>
                  <a:pt x="133" y="150"/>
                </a:cubicBezTo>
                <a:cubicBezTo>
                  <a:pt x="138" y="154"/>
                  <a:pt x="145" y="156"/>
                  <a:pt x="151" y="156"/>
                </a:cubicBezTo>
                <a:cubicBezTo>
                  <a:pt x="155" y="156"/>
                  <a:pt x="160" y="155"/>
                  <a:pt x="164" y="152"/>
                </a:cubicBezTo>
                <a:cubicBezTo>
                  <a:pt x="175" y="161"/>
                  <a:pt x="175" y="161"/>
                  <a:pt x="175" y="161"/>
                </a:cubicBezTo>
                <a:cubicBezTo>
                  <a:pt x="177" y="163"/>
                  <a:pt x="179" y="163"/>
                  <a:pt x="181" y="163"/>
                </a:cubicBezTo>
                <a:cubicBezTo>
                  <a:pt x="183" y="163"/>
                  <a:pt x="186" y="162"/>
                  <a:pt x="188" y="160"/>
                </a:cubicBezTo>
                <a:cubicBezTo>
                  <a:pt x="191" y="156"/>
                  <a:pt x="190" y="151"/>
                  <a:pt x="187" y="147"/>
                </a:cubicBezTo>
                <a:cubicBezTo>
                  <a:pt x="176" y="138"/>
                  <a:pt x="176" y="138"/>
                  <a:pt x="176" y="138"/>
                </a:cubicBezTo>
                <a:cubicBezTo>
                  <a:pt x="180" y="128"/>
                  <a:pt x="177" y="116"/>
                  <a:pt x="168" y="108"/>
                </a:cubicBezTo>
                <a:cubicBezTo>
                  <a:pt x="100" y="51"/>
                  <a:pt x="100" y="51"/>
                  <a:pt x="100" y="51"/>
                </a:cubicBezTo>
                <a:cubicBezTo>
                  <a:pt x="107" y="43"/>
                  <a:pt x="107" y="43"/>
                  <a:pt x="107" y="43"/>
                </a:cubicBezTo>
                <a:cubicBezTo>
                  <a:pt x="111" y="38"/>
                  <a:pt x="111" y="32"/>
                  <a:pt x="106" y="28"/>
                </a:cubicBezTo>
                <a:cubicBezTo>
                  <a:pt x="104" y="26"/>
                  <a:pt x="104" y="26"/>
                  <a:pt x="104" y="26"/>
                </a:cubicBezTo>
                <a:cubicBezTo>
                  <a:pt x="102" y="24"/>
                  <a:pt x="99" y="23"/>
                  <a:pt x="97" y="23"/>
                </a:cubicBezTo>
                <a:cubicBezTo>
                  <a:pt x="94" y="23"/>
                  <a:pt x="91" y="25"/>
                  <a:pt x="89" y="27"/>
                </a:cubicBezTo>
                <a:cubicBezTo>
                  <a:pt x="76" y="42"/>
                  <a:pt x="76" y="42"/>
                  <a:pt x="76" y="42"/>
                </a:cubicBezTo>
                <a:cubicBezTo>
                  <a:pt x="73" y="29"/>
                  <a:pt x="64" y="15"/>
                  <a:pt x="56" y="8"/>
                </a:cubicBezTo>
                <a:cubicBezTo>
                  <a:pt x="49" y="2"/>
                  <a:pt x="42" y="0"/>
                  <a:pt x="3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4" name="Freeform 37"/>
          <p:cNvSpPr/>
          <p:nvPr userDrawn="1">
            <p:custDataLst>
              <p:tags r:id="rId38"/>
            </p:custDataLst>
          </p:nvPr>
        </p:nvSpPr>
        <p:spPr bwMode="auto">
          <a:xfrm rot="16537145">
            <a:off x="344473" y="3019840"/>
            <a:ext cx="570139" cy="487240"/>
          </a:xfrm>
          <a:custGeom>
            <a:avLst/>
            <a:gdLst>
              <a:gd name="T0" fmla="*/ 34 w 191"/>
              <a:gd name="T1" fmla="*/ 0 h 163"/>
              <a:gd name="T2" fmla="*/ 26 w 191"/>
              <a:gd name="T3" fmla="*/ 1 h 163"/>
              <a:gd name="T4" fmla="*/ 11 w 191"/>
              <a:gd name="T5" fmla="*/ 11 h 163"/>
              <a:gd name="T6" fmla="*/ 11 w 191"/>
              <a:gd name="T7" fmla="*/ 11 h 163"/>
              <a:gd name="T8" fmla="*/ 16 w 191"/>
              <a:gd name="T9" fmla="*/ 55 h 163"/>
              <a:gd name="T10" fmla="*/ 53 w 191"/>
              <a:gd name="T11" fmla="*/ 70 h 163"/>
              <a:gd name="T12" fmla="*/ 40 w 191"/>
              <a:gd name="T13" fmla="*/ 85 h 163"/>
              <a:gd name="T14" fmla="*/ 41 w 191"/>
              <a:gd name="T15" fmla="*/ 99 h 163"/>
              <a:gd name="T16" fmla="*/ 44 w 191"/>
              <a:gd name="T17" fmla="*/ 101 h 163"/>
              <a:gd name="T18" fmla="*/ 51 w 191"/>
              <a:gd name="T19" fmla="*/ 104 h 163"/>
              <a:gd name="T20" fmla="*/ 59 w 191"/>
              <a:gd name="T21" fmla="*/ 100 h 163"/>
              <a:gd name="T22" fmla="*/ 65 w 191"/>
              <a:gd name="T23" fmla="*/ 92 h 163"/>
              <a:gd name="T24" fmla="*/ 133 w 191"/>
              <a:gd name="T25" fmla="*/ 150 h 163"/>
              <a:gd name="T26" fmla="*/ 151 w 191"/>
              <a:gd name="T27" fmla="*/ 156 h 163"/>
              <a:gd name="T28" fmla="*/ 164 w 191"/>
              <a:gd name="T29" fmla="*/ 152 h 163"/>
              <a:gd name="T30" fmla="*/ 175 w 191"/>
              <a:gd name="T31" fmla="*/ 161 h 163"/>
              <a:gd name="T32" fmla="*/ 181 w 191"/>
              <a:gd name="T33" fmla="*/ 163 h 163"/>
              <a:gd name="T34" fmla="*/ 188 w 191"/>
              <a:gd name="T35" fmla="*/ 160 h 163"/>
              <a:gd name="T36" fmla="*/ 187 w 191"/>
              <a:gd name="T37" fmla="*/ 147 h 163"/>
              <a:gd name="T38" fmla="*/ 176 w 191"/>
              <a:gd name="T39" fmla="*/ 138 h 163"/>
              <a:gd name="T40" fmla="*/ 168 w 191"/>
              <a:gd name="T41" fmla="*/ 108 h 163"/>
              <a:gd name="T42" fmla="*/ 100 w 191"/>
              <a:gd name="T43" fmla="*/ 51 h 163"/>
              <a:gd name="T44" fmla="*/ 107 w 191"/>
              <a:gd name="T45" fmla="*/ 43 h 163"/>
              <a:gd name="T46" fmla="*/ 106 w 191"/>
              <a:gd name="T47" fmla="*/ 28 h 163"/>
              <a:gd name="T48" fmla="*/ 104 w 191"/>
              <a:gd name="T49" fmla="*/ 26 h 163"/>
              <a:gd name="T50" fmla="*/ 97 w 191"/>
              <a:gd name="T51" fmla="*/ 23 h 163"/>
              <a:gd name="T52" fmla="*/ 89 w 191"/>
              <a:gd name="T53" fmla="*/ 27 h 163"/>
              <a:gd name="T54" fmla="*/ 76 w 191"/>
              <a:gd name="T55" fmla="*/ 42 h 163"/>
              <a:gd name="T56" fmla="*/ 56 w 191"/>
              <a:gd name="T57" fmla="*/ 8 h 163"/>
              <a:gd name="T58" fmla="*/ 34 w 191"/>
              <a:gd name="T5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163">
                <a:moveTo>
                  <a:pt x="34" y="0"/>
                </a:moveTo>
                <a:cubicBezTo>
                  <a:pt x="32" y="0"/>
                  <a:pt x="29" y="0"/>
                  <a:pt x="26" y="1"/>
                </a:cubicBezTo>
                <a:cubicBezTo>
                  <a:pt x="21" y="2"/>
                  <a:pt x="15" y="6"/>
                  <a:pt x="11" y="11"/>
                </a:cubicBezTo>
                <a:cubicBezTo>
                  <a:pt x="11" y="11"/>
                  <a:pt x="11" y="11"/>
                  <a:pt x="11" y="11"/>
                </a:cubicBezTo>
                <a:cubicBezTo>
                  <a:pt x="0" y="24"/>
                  <a:pt x="2" y="43"/>
                  <a:pt x="16" y="55"/>
                </a:cubicBezTo>
                <a:cubicBezTo>
                  <a:pt x="24" y="62"/>
                  <a:pt x="40" y="68"/>
                  <a:pt x="53" y="70"/>
                </a:cubicBezTo>
                <a:cubicBezTo>
                  <a:pt x="40" y="85"/>
                  <a:pt x="40" y="85"/>
                  <a:pt x="40" y="85"/>
                </a:cubicBezTo>
                <a:cubicBezTo>
                  <a:pt x="37" y="89"/>
                  <a:pt x="37" y="96"/>
                  <a:pt x="41" y="99"/>
                </a:cubicBezTo>
                <a:cubicBezTo>
                  <a:pt x="44" y="101"/>
                  <a:pt x="44" y="101"/>
                  <a:pt x="44" y="101"/>
                </a:cubicBezTo>
                <a:cubicBezTo>
                  <a:pt x="46" y="103"/>
                  <a:pt x="48" y="104"/>
                  <a:pt x="51" y="104"/>
                </a:cubicBezTo>
                <a:cubicBezTo>
                  <a:pt x="54" y="104"/>
                  <a:pt x="57" y="103"/>
                  <a:pt x="59" y="100"/>
                </a:cubicBezTo>
                <a:cubicBezTo>
                  <a:pt x="65" y="92"/>
                  <a:pt x="65" y="92"/>
                  <a:pt x="65" y="92"/>
                </a:cubicBezTo>
                <a:cubicBezTo>
                  <a:pt x="133" y="150"/>
                  <a:pt x="133" y="150"/>
                  <a:pt x="133" y="150"/>
                </a:cubicBezTo>
                <a:cubicBezTo>
                  <a:pt x="138" y="154"/>
                  <a:pt x="145" y="156"/>
                  <a:pt x="151" y="156"/>
                </a:cubicBezTo>
                <a:cubicBezTo>
                  <a:pt x="155" y="156"/>
                  <a:pt x="160" y="155"/>
                  <a:pt x="164" y="152"/>
                </a:cubicBezTo>
                <a:cubicBezTo>
                  <a:pt x="175" y="161"/>
                  <a:pt x="175" y="161"/>
                  <a:pt x="175" y="161"/>
                </a:cubicBezTo>
                <a:cubicBezTo>
                  <a:pt x="177" y="163"/>
                  <a:pt x="179" y="163"/>
                  <a:pt x="181" y="163"/>
                </a:cubicBezTo>
                <a:cubicBezTo>
                  <a:pt x="183" y="163"/>
                  <a:pt x="186" y="162"/>
                  <a:pt x="188" y="160"/>
                </a:cubicBezTo>
                <a:cubicBezTo>
                  <a:pt x="191" y="156"/>
                  <a:pt x="190" y="151"/>
                  <a:pt x="187" y="147"/>
                </a:cubicBezTo>
                <a:cubicBezTo>
                  <a:pt x="176" y="138"/>
                  <a:pt x="176" y="138"/>
                  <a:pt x="176" y="138"/>
                </a:cubicBezTo>
                <a:cubicBezTo>
                  <a:pt x="180" y="128"/>
                  <a:pt x="177" y="116"/>
                  <a:pt x="168" y="108"/>
                </a:cubicBezTo>
                <a:cubicBezTo>
                  <a:pt x="100" y="51"/>
                  <a:pt x="100" y="51"/>
                  <a:pt x="100" y="51"/>
                </a:cubicBezTo>
                <a:cubicBezTo>
                  <a:pt x="107" y="43"/>
                  <a:pt x="107" y="43"/>
                  <a:pt x="107" y="43"/>
                </a:cubicBezTo>
                <a:cubicBezTo>
                  <a:pt x="111" y="38"/>
                  <a:pt x="111" y="32"/>
                  <a:pt x="106" y="28"/>
                </a:cubicBezTo>
                <a:cubicBezTo>
                  <a:pt x="104" y="26"/>
                  <a:pt x="104" y="26"/>
                  <a:pt x="104" y="26"/>
                </a:cubicBezTo>
                <a:cubicBezTo>
                  <a:pt x="102" y="24"/>
                  <a:pt x="99" y="23"/>
                  <a:pt x="97" y="23"/>
                </a:cubicBezTo>
                <a:cubicBezTo>
                  <a:pt x="94" y="23"/>
                  <a:pt x="91" y="25"/>
                  <a:pt x="89" y="27"/>
                </a:cubicBezTo>
                <a:cubicBezTo>
                  <a:pt x="76" y="42"/>
                  <a:pt x="76" y="42"/>
                  <a:pt x="76" y="42"/>
                </a:cubicBezTo>
                <a:cubicBezTo>
                  <a:pt x="73" y="29"/>
                  <a:pt x="64" y="15"/>
                  <a:pt x="56" y="8"/>
                </a:cubicBezTo>
                <a:cubicBezTo>
                  <a:pt x="49" y="2"/>
                  <a:pt x="42" y="0"/>
                  <a:pt x="3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5" name="Freeform 7"/>
          <p:cNvSpPr/>
          <p:nvPr userDrawn="1">
            <p:custDataLst>
              <p:tags r:id="rId39"/>
            </p:custDataLst>
          </p:nvPr>
        </p:nvSpPr>
        <p:spPr bwMode="auto">
          <a:xfrm>
            <a:off x="3306685" y="2365348"/>
            <a:ext cx="137038" cy="125193"/>
          </a:xfrm>
          <a:custGeom>
            <a:avLst/>
            <a:gdLst>
              <a:gd name="T0" fmla="*/ 23 w 46"/>
              <a:gd name="T1" fmla="*/ 0 h 42"/>
              <a:gd name="T2" fmla="*/ 8 w 46"/>
              <a:gd name="T3" fmla="*/ 6 h 42"/>
              <a:gd name="T4" fmla="*/ 8 w 46"/>
              <a:gd name="T5" fmla="*/ 36 h 42"/>
              <a:gd name="T6" fmla="*/ 23 w 46"/>
              <a:gd name="T7" fmla="*/ 42 h 42"/>
              <a:gd name="T8" fmla="*/ 38 w 46"/>
              <a:gd name="T9" fmla="*/ 36 h 42"/>
              <a:gd name="T10" fmla="*/ 38 w 46"/>
              <a:gd name="T11" fmla="*/ 6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8" y="0"/>
                  <a:pt x="12" y="2"/>
                  <a:pt x="8" y="6"/>
                </a:cubicBezTo>
                <a:cubicBezTo>
                  <a:pt x="0" y="14"/>
                  <a:pt x="0" y="27"/>
                  <a:pt x="8" y="36"/>
                </a:cubicBezTo>
                <a:cubicBezTo>
                  <a:pt x="12" y="40"/>
                  <a:pt x="18" y="42"/>
                  <a:pt x="23" y="42"/>
                </a:cubicBezTo>
                <a:cubicBezTo>
                  <a:pt x="28" y="42"/>
                  <a:pt x="34" y="40"/>
                  <a:pt x="38" y="36"/>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6" name="Freeform 28"/>
          <p:cNvSpPr/>
          <p:nvPr userDrawn="1">
            <p:custDataLst>
              <p:tags r:id="rId40"/>
            </p:custDataLst>
          </p:nvPr>
        </p:nvSpPr>
        <p:spPr bwMode="auto">
          <a:xfrm rot="9403776">
            <a:off x="4251177" y="4856965"/>
            <a:ext cx="353588" cy="341745"/>
          </a:xfrm>
          <a:custGeom>
            <a:avLst/>
            <a:gdLst>
              <a:gd name="T0" fmla="*/ 29 w 118"/>
              <a:gd name="T1" fmla="*/ 0 h 114"/>
              <a:gd name="T2" fmla="*/ 13 w 118"/>
              <a:gd name="T3" fmla="*/ 6 h 114"/>
              <a:gd name="T4" fmla="*/ 9 w 118"/>
              <a:gd name="T5" fmla="*/ 11 h 114"/>
              <a:gd name="T6" fmla="*/ 9 w 118"/>
              <a:gd name="T7" fmla="*/ 42 h 114"/>
              <a:gd name="T8" fmla="*/ 11 w 118"/>
              <a:gd name="T9" fmla="*/ 44 h 114"/>
              <a:gd name="T10" fmla="*/ 11 w 118"/>
              <a:gd name="T11" fmla="*/ 44 h 114"/>
              <a:gd name="T12" fmla="*/ 42 w 118"/>
              <a:gd name="T13" fmla="*/ 75 h 114"/>
              <a:gd name="T14" fmla="*/ 74 w 118"/>
              <a:gd name="T15" fmla="*/ 107 h 114"/>
              <a:gd name="T16" fmla="*/ 90 w 118"/>
              <a:gd name="T17" fmla="*/ 114 h 114"/>
              <a:gd name="T18" fmla="*/ 105 w 118"/>
              <a:gd name="T19" fmla="*/ 107 h 114"/>
              <a:gd name="T20" fmla="*/ 108 w 118"/>
              <a:gd name="T21" fmla="*/ 105 h 114"/>
              <a:gd name="T22" fmla="*/ 108 w 118"/>
              <a:gd name="T23" fmla="*/ 105 h 114"/>
              <a:gd name="T24" fmla="*/ 108 w 118"/>
              <a:gd name="T25" fmla="*/ 105 h 114"/>
              <a:gd name="T26" fmla="*/ 110 w 118"/>
              <a:gd name="T27" fmla="*/ 103 h 114"/>
              <a:gd name="T28" fmla="*/ 110 w 118"/>
              <a:gd name="T29" fmla="*/ 72 h 114"/>
              <a:gd name="T30" fmla="*/ 77 w 118"/>
              <a:gd name="T31" fmla="*/ 39 h 114"/>
              <a:gd name="T32" fmla="*/ 47 w 118"/>
              <a:gd name="T33" fmla="*/ 9 h 114"/>
              <a:gd name="T34" fmla="*/ 47 w 118"/>
              <a:gd name="T35" fmla="*/ 9 h 114"/>
              <a:gd name="T36" fmla="*/ 44 w 118"/>
              <a:gd name="T37" fmla="*/ 6 h 114"/>
              <a:gd name="T38" fmla="*/ 29 w 118"/>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 h="114">
                <a:moveTo>
                  <a:pt x="29" y="0"/>
                </a:moveTo>
                <a:cubicBezTo>
                  <a:pt x="23" y="0"/>
                  <a:pt x="18" y="2"/>
                  <a:pt x="13" y="6"/>
                </a:cubicBezTo>
                <a:cubicBezTo>
                  <a:pt x="9" y="11"/>
                  <a:pt x="9" y="11"/>
                  <a:pt x="9" y="11"/>
                </a:cubicBezTo>
                <a:cubicBezTo>
                  <a:pt x="0" y="20"/>
                  <a:pt x="0" y="34"/>
                  <a:pt x="9" y="42"/>
                </a:cubicBezTo>
                <a:cubicBezTo>
                  <a:pt x="11" y="44"/>
                  <a:pt x="11" y="44"/>
                  <a:pt x="11" y="44"/>
                </a:cubicBezTo>
                <a:cubicBezTo>
                  <a:pt x="11" y="44"/>
                  <a:pt x="11" y="44"/>
                  <a:pt x="11" y="44"/>
                </a:cubicBezTo>
                <a:cubicBezTo>
                  <a:pt x="42" y="75"/>
                  <a:pt x="42" y="75"/>
                  <a:pt x="42" y="75"/>
                </a:cubicBezTo>
                <a:cubicBezTo>
                  <a:pt x="74" y="107"/>
                  <a:pt x="74" y="107"/>
                  <a:pt x="74" y="107"/>
                </a:cubicBezTo>
                <a:cubicBezTo>
                  <a:pt x="79" y="112"/>
                  <a:pt x="84" y="114"/>
                  <a:pt x="90" y="114"/>
                </a:cubicBezTo>
                <a:cubicBezTo>
                  <a:pt x="95" y="114"/>
                  <a:pt x="101" y="112"/>
                  <a:pt x="105" y="107"/>
                </a:cubicBezTo>
                <a:cubicBezTo>
                  <a:pt x="108" y="105"/>
                  <a:pt x="108" y="105"/>
                  <a:pt x="108" y="105"/>
                </a:cubicBezTo>
                <a:cubicBezTo>
                  <a:pt x="108" y="105"/>
                  <a:pt x="108" y="105"/>
                  <a:pt x="108" y="105"/>
                </a:cubicBezTo>
                <a:cubicBezTo>
                  <a:pt x="108" y="105"/>
                  <a:pt x="108" y="105"/>
                  <a:pt x="108" y="105"/>
                </a:cubicBezTo>
                <a:cubicBezTo>
                  <a:pt x="110" y="103"/>
                  <a:pt x="110" y="103"/>
                  <a:pt x="110" y="103"/>
                </a:cubicBezTo>
                <a:cubicBezTo>
                  <a:pt x="118" y="94"/>
                  <a:pt x="118" y="80"/>
                  <a:pt x="110" y="72"/>
                </a:cubicBezTo>
                <a:cubicBezTo>
                  <a:pt x="77" y="39"/>
                  <a:pt x="77" y="39"/>
                  <a:pt x="77" y="39"/>
                </a:cubicBezTo>
                <a:cubicBezTo>
                  <a:pt x="47" y="9"/>
                  <a:pt x="47" y="9"/>
                  <a:pt x="47" y="9"/>
                </a:cubicBezTo>
                <a:cubicBezTo>
                  <a:pt x="47" y="9"/>
                  <a:pt x="47" y="9"/>
                  <a:pt x="47" y="9"/>
                </a:cubicBezTo>
                <a:cubicBezTo>
                  <a:pt x="44" y="6"/>
                  <a:pt x="44" y="6"/>
                  <a:pt x="44" y="6"/>
                </a:cubicBezTo>
                <a:cubicBezTo>
                  <a:pt x="40"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7" name="Freeform 37"/>
          <p:cNvSpPr/>
          <p:nvPr userDrawn="1">
            <p:custDataLst>
              <p:tags r:id="rId41"/>
            </p:custDataLst>
          </p:nvPr>
        </p:nvSpPr>
        <p:spPr bwMode="auto">
          <a:xfrm rot="9231578">
            <a:off x="4423556" y="1289675"/>
            <a:ext cx="570139" cy="487240"/>
          </a:xfrm>
          <a:custGeom>
            <a:avLst/>
            <a:gdLst>
              <a:gd name="T0" fmla="*/ 34 w 191"/>
              <a:gd name="T1" fmla="*/ 0 h 163"/>
              <a:gd name="T2" fmla="*/ 26 w 191"/>
              <a:gd name="T3" fmla="*/ 1 h 163"/>
              <a:gd name="T4" fmla="*/ 11 w 191"/>
              <a:gd name="T5" fmla="*/ 11 h 163"/>
              <a:gd name="T6" fmla="*/ 11 w 191"/>
              <a:gd name="T7" fmla="*/ 11 h 163"/>
              <a:gd name="T8" fmla="*/ 16 w 191"/>
              <a:gd name="T9" fmla="*/ 55 h 163"/>
              <a:gd name="T10" fmla="*/ 53 w 191"/>
              <a:gd name="T11" fmla="*/ 70 h 163"/>
              <a:gd name="T12" fmla="*/ 40 w 191"/>
              <a:gd name="T13" fmla="*/ 85 h 163"/>
              <a:gd name="T14" fmla="*/ 41 w 191"/>
              <a:gd name="T15" fmla="*/ 99 h 163"/>
              <a:gd name="T16" fmla="*/ 44 w 191"/>
              <a:gd name="T17" fmla="*/ 101 h 163"/>
              <a:gd name="T18" fmla="*/ 51 w 191"/>
              <a:gd name="T19" fmla="*/ 104 h 163"/>
              <a:gd name="T20" fmla="*/ 59 w 191"/>
              <a:gd name="T21" fmla="*/ 100 h 163"/>
              <a:gd name="T22" fmla="*/ 65 w 191"/>
              <a:gd name="T23" fmla="*/ 92 h 163"/>
              <a:gd name="T24" fmla="*/ 133 w 191"/>
              <a:gd name="T25" fmla="*/ 150 h 163"/>
              <a:gd name="T26" fmla="*/ 151 w 191"/>
              <a:gd name="T27" fmla="*/ 156 h 163"/>
              <a:gd name="T28" fmla="*/ 164 w 191"/>
              <a:gd name="T29" fmla="*/ 152 h 163"/>
              <a:gd name="T30" fmla="*/ 175 w 191"/>
              <a:gd name="T31" fmla="*/ 161 h 163"/>
              <a:gd name="T32" fmla="*/ 181 w 191"/>
              <a:gd name="T33" fmla="*/ 163 h 163"/>
              <a:gd name="T34" fmla="*/ 188 w 191"/>
              <a:gd name="T35" fmla="*/ 160 h 163"/>
              <a:gd name="T36" fmla="*/ 187 w 191"/>
              <a:gd name="T37" fmla="*/ 147 h 163"/>
              <a:gd name="T38" fmla="*/ 176 w 191"/>
              <a:gd name="T39" fmla="*/ 138 h 163"/>
              <a:gd name="T40" fmla="*/ 168 w 191"/>
              <a:gd name="T41" fmla="*/ 108 h 163"/>
              <a:gd name="T42" fmla="*/ 100 w 191"/>
              <a:gd name="T43" fmla="*/ 51 h 163"/>
              <a:gd name="T44" fmla="*/ 107 w 191"/>
              <a:gd name="T45" fmla="*/ 43 h 163"/>
              <a:gd name="T46" fmla="*/ 106 w 191"/>
              <a:gd name="T47" fmla="*/ 28 h 163"/>
              <a:gd name="T48" fmla="*/ 104 w 191"/>
              <a:gd name="T49" fmla="*/ 26 h 163"/>
              <a:gd name="T50" fmla="*/ 97 w 191"/>
              <a:gd name="T51" fmla="*/ 23 h 163"/>
              <a:gd name="T52" fmla="*/ 89 w 191"/>
              <a:gd name="T53" fmla="*/ 27 h 163"/>
              <a:gd name="T54" fmla="*/ 76 w 191"/>
              <a:gd name="T55" fmla="*/ 42 h 163"/>
              <a:gd name="T56" fmla="*/ 56 w 191"/>
              <a:gd name="T57" fmla="*/ 8 h 163"/>
              <a:gd name="T58" fmla="*/ 34 w 191"/>
              <a:gd name="T5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163">
                <a:moveTo>
                  <a:pt x="34" y="0"/>
                </a:moveTo>
                <a:cubicBezTo>
                  <a:pt x="32" y="0"/>
                  <a:pt x="29" y="0"/>
                  <a:pt x="26" y="1"/>
                </a:cubicBezTo>
                <a:cubicBezTo>
                  <a:pt x="21" y="2"/>
                  <a:pt x="15" y="6"/>
                  <a:pt x="11" y="11"/>
                </a:cubicBezTo>
                <a:cubicBezTo>
                  <a:pt x="11" y="11"/>
                  <a:pt x="11" y="11"/>
                  <a:pt x="11" y="11"/>
                </a:cubicBezTo>
                <a:cubicBezTo>
                  <a:pt x="0" y="24"/>
                  <a:pt x="2" y="43"/>
                  <a:pt x="16" y="55"/>
                </a:cubicBezTo>
                <a:cubicBezTo>
                  <a:pt x="24" y="62"/>
                  <a:pt x="40" y="68"/>
                  <a:pt x="53" y="70"/>
                </a:cubicBezTo>
                <a:cubicBezTo>
                  <a:pt x="40" y="85"/>
                  <a:pt x="40" y="85"/>
                  <a:pt x="40" y="85"/>
                </a:cubicBezTo>
                <a:cubicBezTo>
                  <a:pt x="37" y="89"/>
                  <a:pt x="37" y="96"/>
                  <a:pt x="41" y="99"/>
                </a:cubicBezTo>
                <a:cubicBezTo>
                  <a:pt x="44" y="101"/>
                  <a:pt x="44" y="101"/>
                  <a:pt x="44" y="101"/>
                </a:cubicBezTo>
                <a:cubicBezTo>
                  <a:pt x="46" y="103"/>
                  <a:pt x="48" y="104"/>
                  <a:pt x="51" y="104"/>
                </a:cubicBezTo>
                <a:cubicBezTo>
                  <a:pt x="54" y="104"/>
                  <a:pt x="57" y="103"/>
                  <a:pt x="59" y="100"/>
                </a:cubicBezTo>
                <a:cubicBezTo>
                  <a:pt x="65" y="92"/>
                  <a:pt x="65" y="92"/>
                  <a:pt x="65" y="92"/>
                </a:cubicBezTo>
                <a:cubicBezTo>
                  <a:pt x="133" y="150"/>
                  <a:pt x="133" y="150"/>
                  <a:pt x="133" y="150"/>
                </a:cubicBezTo>
                <a:cubicBezTo>
                  <a:pt x="138" y="154"/>
                  <a:pt x="145" y="156"/>
                  <a:pt x="151" y="156"/>
                </a:cubicBezTo>
                <a:cubicBezTo>
                  <a:pt x="155" y="156"/>
                  <a:pt x="160" y="155"/>
                  <a:pt x="164" y="152"/>
                </a:cubicBezTo>
                <a:cubicBezTo>
                  <a:pt x="175" y="161"/>
                  <a:pt x="175" y="161"/>
                  <a:pt x="175" y="161"/>
                </a:cubicBezTo>
                <a:cubicBezTo>
                  <a:pt x="177" y="163"/>
                  <a:pt x="179" y="163"/>
                  <a:pt x="181" y="163"/>
                </a:cubicBezTo>
                <a:cubicBezTo>
                  <a:pt x="183" y="163"/>
                  <a:pt x="186" y="162"/>
                  <a:pt x="188" y="160"/>
                </a:cubicBezTo>
                <a:cubicBezTo>
                  <a:pt x="191" y="156"/>
                  <a:pt x="190" y="151"/>
                  <a:pt x="187" y="147"/>
                </a:cubicBezTo>
                <a:cubicBezTo>
                  <a:pt x="176" y="138"/>
                  <a:pt x="176" y="138"/>
                  <a:pt x="176" y="138"/>
                </a:cubicBezTo>
                <a:cubicBezTo>
                  <a:pt x="180" y="128"/>
                  <a:pt x="177" y="116"/>
                  <a:pt x="168" y="108"/>
                </a:cubicBezTo>
                <a:cubicBezTo>
                  <a:pt x="100" y="51"/>
                  <a:pt x="100" y="51"/>
                  <a:pt x="100" y="51"/>
                </a:cubicBezTo>
                <a:cubicBezTo>
                  <a:pt x="107" y="43"/>
                  <a:pt x="107" y="43"/>
                  <a:pt x="107" y="43"/>
                </a:cubicBezTo>
                <a:cubicBezTo>
                  <a:pt x="111" y="38"/>
                  <a:pt x="111" y="32"/>
                  <a:pt x="106" y="28"/>
                </a:cubicBezTo>
                <a:cubicBezTo>
                  <a:pt x="104" y="26"/>
                  <a:pt x="104" y="26"/>
                  <a:pt x="104" y="26"/>
                </a:cubicBezTo>
                <a:cubicBezTo>
                  <a:pt x="102" y="24"/>
                  <a:pt x="99" y="23"/>
                  <a:pt x="97" y="23"/>
                </a:cubicBezTo>
                <a:cubicBezTo>
                  <a:pt x="94" y="23"/>
                  <a:pt x="91" y="25"/>
                  <a:pt x="89" y="27"/>
                </a:cubicBezTo>
                <a:cubicBezTo>
                  <a:pt x="76" y="42"/>
                  <a:pt x="76" y="42"/>
                  <a:pt x="76" y="42"/>
                </a:cubicBezTo>
                <a:cubicBezTo>
                  <a:pt x="73" y="29"/>
                  <a:pt x="64" y="15"/>
                  <a:pt x="56" y="8"/>
                </a:cubicBezTo>
                <a:cubicBezTo>
                  <a:pt x="49" y="2"/>
                  <a:pt x="42" y="0"/>
                  <a:pt x="3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8" name="Freeform 33"/>
          <p:cNvSpPr/>
          <p:nvPr userDrawn="1">
            <p:custDataLst>
              <p:tags r:id="rId42"/>
            </p:custDataLst>
          </p:nvPr>
        </p:nvSpPr>
        <p:spPr bwMode="auto">
          <a:xfrm rot="11995228">
            <a:off x="478164" y="1929862"/>
            <a:ext cx="561679" cy="558296"/>
          </a:xfrm>
          <a:custGeom>
            <a:avLst/>
            <a:gdLst>
              <a:gd name="T0" fmla="*/ 184 w 188"/>
              <a:gd name="T1" fmla="*/ 0 h 187"/>
              <a:gd name="T2" fmla="*/ 183 w 188"/>
              <a:gd name="T3" fmla="*/ 1 h 187"/>
              <a:gd name="T4" fmla="*/ 153 w 188"/>
              <a:gd name="T5" fmla="*/ 31 h 187"/>
              <a:gd name="T6" fmla="*/ 148 w 188"/>
              <a:gd name="T7" fmla="*/ 26 h 187"/>
              <a:gd name="T8" fmla="*/ 145 w 188"/>
              <a:gd name="T9" fmla="*/ 25 h 187"/>
              <a:gd name="T10" fmla="*/ 142 w 188"/>
              <a:gd name="T11" fmla="*/ 26 h 187"/>
              <a:gd name="T12" fmla="*/ 133 w 188"/>
              <a:gd name="T13" fmla="*/ 35 h 187"/>
              <a:gd name="T14" fmla="*/ 125 w 188"/>
              <a:gd name="T15" fmla="*/ 27 h 187"/>
              <a:gd name="T16" fmla="*/ 115 w 188"/>
              <a:gd name="T17" fmla="*/ 23 h 187"/>
              <a:gd name="T18" fmla="*/ 105 w 188"/>
              <a:gd name="T19" fmla="*/ 27 h 187"/>
              <a:gd name="T20" fmla="*/ 28 w 188"/>
              <a:gd name="T21" fmla="*/ 104 h 187"/>
              <a:gd name="T22" fmla="*/ 26 w 188"/>
              <a:gd name="T23" fmla="*/ 102 h 187"/>
              <a:gd name="T24" fmla="*/ 20 w 188"/>
              <a:gd name="T25" fmla="*/ 100 h 187"/>
              <a:gd name="T26" fmla="*/ 15 w 188"/>
              <a:gd name="T27" fmla="*/ 102 h 187"/>
              <a:gd name="T28" fmla="*/ 13 w 188"/>
              <a:gd name="T29" fmla="*/ 104 h 187"/>
              <a:gd name="T30" fmla="*/ 13 w 188"/>
              <a:gd name="T31" fmla="*/ 115 h 187"/>
              <a:gd name="T32" fmla="*/ 37 w 188"/>
              <a:gd name="T33" fmla="*/ 138 h 187"/>
              <a:gd name="T34" fmla="*/ 23 w 188"/>
              <a:gd name="T35" fmla="*/ 152 h 187"/>
              <a:gd name="T36" fmla="*/ 16 w 188"/>
              <a:gd name="T37" fmla="*/ 145 h 187"/>
              <a:gd name="T38" fmla="*/ 11 w 188"/>
              <a:gd name="T39" fmla="*/ 143 h 187"/>
              <a:gd name="T40" fmla="*/ 5 w 188"/>
              <a:gd name="T41" fmla="*/ 145 h 187"/>
              <a:gd name="T42" fmla="*/ 3 w 188"/>
              <a:gd name="T43" fmla="*/ 147 h 187"/>
              <a:gd name="T44" fmla="*/ 3 w 188"/>
              <a:gd name="T45" fmla="*/ 158 h 187"/>
              <a:gd name="T46" fmla="*/ 30 w 188"/>
              <a:gd name="T47" fmla="*/ 184 h 187"/>
              <a:gd name="T48" fmla="*/ 36 w 188"/>
              <a:gd name="T49" fmla="*/ 187 h 187"/>
              <a:gd name="T50" fmla="*/ 41 w 188"/>
              <a:gd name="T51" fmla="*/ 184 h 187"/>
              <a:gd name="T52" fmla="*/ 43 w 188"/>
              <a:gd name="T53" fmla="*/ 183 h 187"/>
              <a:gd name="T54" fmla="*/ 43 w 188"/>
              <a:gd name="T55" fmla="*/ 172 h 187"/>
              <a:gd name="T56" fmla="*/ 36 w 188"/>
              <a:gd name="T57" fmla="*/ 165 h 187"/>
              <a:gd name="T58" fmla="*/ 50 w 188"/>
              <a:gd name="T59" fmla="*/ 151 h 187"/>
              <a:gd name="T60" fmla="*/ 73 w 188"/>
              <a:gd name="T61" fmla="*/ 175 h 187"/>
              <a:gd name="T62" fmla="*/ 79 w 188"/>
              <a:gd name="T63" fmla="*/ 177 h 187"/>
              <a:gd name="T64" fmla="*/ 84 w 188"/>
              <a:gd name="T65" fmla="*/ 175 h 187"/>
              <a:gd name="T66" fmla="*/ 86 w 188"/>
              <a:gd name="T67" fmla="*/ 173 h 187"/>
              <a:gd name="T68" fmla="*/ 86 w 188"/>
              <a:gd name="T69" fmla="*/ 162 h 187"/>
              <a:gd name="T70" fmla="*/ 84 w 188"/>
              <a:gd name="T71" fmla="*/ 160 h 187"/>
              <a:gd name="T72" fmla="*/ 161 w 188"/>
              <a:gd name="T73" fmla="*/ 82 h 187"/>
              <a:gd name="T74" fmla="*/ 161 w 188"/>
              <a:gd name="T75" fmla="*/ 63 h 187"/>
              <a:gd name="T76" fmla="*/ 153 w 188"/>
              <a:gd name="T77" fmla="*/ 55 h 187"/>
              <a:gd name="T78" fmla="*/ 162 w 188"/>
              <a:gd name="T79" fmla="*/ 46 h 187"/>
              <a:gd name="T80" fmla="*/ 162 w 188"/>
              <a:gd name="T81" fmla="*/ 46 h 187"/>
              <a:gd name="T82" fmla="*/ 162 w 188"/>
              <a:gd name="T83" fmla="*/ 46 h 187"/>
              <a:gd name="T84" fmla="*/ 162 w 188"/>
              <a:gd name="T85" fmla="*/ 40 h 187"/>
              <a:gd name="T86" fmla="*/ 162 w 188"/>
              <a:gd name="T87" fmla="*/ 40 h 187"/>
              <a:gd name="T88" fmla="*/ 157 w 188"/>
              <a:gd name="T89" fmla="*/ 35 h 187"/>
              <a:gd name="T90" fmla="*/ 187 w 188"/>
              <a:gd name="T91" fmla="*/ 5 h 187"/>
              <a:gd name="T92" fmla="*/ 187 w 188"/>
              <a:gd name="T93" fmla="*/ 2 h 187"/>
              <a:gd name="T94" fmla="*/ 186 w 188"/>
              <a:gd name="T95" fmla="*/ 1 h 187"/>
              <a:gd name="T96" fmla="*/ 184 w 188"/>
              <a:gd name="T9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8" h="187">
                <a:moveTo>
                  <a:pt x="184" y="0"/>
                </a:moveTo>
                <a:cubicBezTo>
                  <a:pt x="184" y="0"/>
                  <a:pt x="183" y="0"/>
                  <a:pt x="183" y="1"/>
                </a:cubicBezTo>
                <a:cubicBezTo>
                  <a:pt x="153" y="31"/>
                  <a:pt x="153" y="31"/>
                  <a:pt x="153" y="31"/>
                </a:cubicBezTo>
                <a:cubicBezTo>
                  <a:pt x="148" y="26"/>
                  <a:pt x="148" y="26"/>
                  <a:pt x="148" y="26"/>
                </a:cubicBezTo>
                <a:cubicBezTo>
                  <a:pt x="147" y="25"/>
                  <a:pt x="146" y="25"/>
                  <a:pt x="145" y="25"/>
                </a:cubicBezTo>
                <a:cubicBezTo>
                  <a:pt x="144" y="25"/>
                  <a:pt x="143" y="25"/>
                  <a:pt x="142" y="26"/>
                </a:cubicBezTo>
                <a:cubicBezTo>
                  <a:pt x="133" y="35"/>
                  <a:pt x="133" y="35"/>
                  <a:pt x="133" y="35"/>
                </a:cubicBezTo>
                <a:cubicBezTo>
                  <a:pt x="125" y="27"/>
                  <a:pt x="125" y="27"/>
                  <a:pt x="125" y="27"/>
                </a:cubicBezTo>
                <a:cubicBezTo>
                  <a:pt x="123" y="24"/>
                  <a:pt x="119" y="23"/>
                  <a:pt x="115" y="23"/>
                </a:cubicBezTo>
                <a:cubicBezTo>
                  <a:pt x="112" y="23"/>
                  <a:pt x="108" y="24"/>
                  <a:pt x="105" y="27"/>
                </a:cubicBezTo>
                <a:cubicBezTo>
                  <a:pt x="28" y="104"/>
                  <a:pt x="28" y="104"/>
                  <a:pt x="28" y="104"/>
                </a:cubicBezTo>
                <a:cubicBezTo>
                  <a:pt x="26" y="102"/>
                  <a:pt x="26" y="102"/>
                  <a:pt x="26" y="102"/>
                </a:cubicBezTo>
                <a:cubicBezTo>
                  <a:pt x="25" y="100"/>
                  <a:pt x="23" y="100"/>
                  <a:pt x="20" y="100"/>
                </a:cubicBezTo>
                <a:cubicBezTo>
                  <a:pt x="18" y="100"/>
                  <a:pt x="16" y="100"/>
                  <a:pt x="15" y="102"/>
                </a:cubicBezTo>
                <a:cubicBezTo>
                  <a:pt x="13" y="104"/>
                  <a:pt x="13" y="104"/>
                  <a:pt x="13" y="104"/>
                </a:cubicBezTo>
                <a:cubicBezTo>
                  <a:pt x="10" y="107"/>
                  <a:pt x="10" y="112"/>
                  <a:pt x="13" y="115"/>
                </a:cubicBezTo>
                <a:cubicBezTo>
                  <a:pt x="37" y="138"/>
                  <a:pt x="37" y="138"/>
                  <a:pt x="37" y="138"/>
                </a:cubicBezTo>
                <a:cubicBezTo>
                  <a:pt x="23" y="152"/>
                  <a:pt x="23" y="152"/>
                  <a:pt x="23" y="152"/>
                </a:cubicBezTo>
                <a:cubicBezTo>
                  <a:pt x="16" y="145"/>
                  <a:pt x="16" y="145"/>
                  <a:pt x="16" y="145"/>
                </a:cubicBezTo>
                <a:cubicBezTo>
                  <a:pt x="15" y="144"/>
                  <a:pt x="13" y="143"/>
                  <a:pt x="11" y="143"/>
                </a:cubicBezTo>
                <a:cubicBezTo>
                  <a:pt x="9" y="143"/>
                  <a:pt x="7" y="144"/>
                  <a:pt x="5" y="145"/>
                </a:cubicBezTo>
                <a:cubicBezTo>
                  <a:pt x="3" y="147"/>
                  <a:pt x="3" y="147"/>
                  <a:pt x="3" y="147"/>
                </a:cubicBezTo>
                <a:cubicBezTo>
                  <a:pt x="0" y="150"/>
                  <a:pt x="0" y="155"/>
                  <a:pt x="3" y="158"/>
                </a:cubicBezTo>
                <a:cubicBezTo>
                  <a:pt x="30" y="184"/>
                  <a:pt x="30" y="184"/>
                  <a:pt x="30" y="184"/>
                </a:cubicBezTo>
                <a:cubicBezTo>
                  <a:pt x="31" y="186"/>
                  <a:pt x="33" y="187"/>
                  <a:pt x="36" y="187"/>
                </a:cubicBezTo>
                <a:cubicBezTo>
                  <a:pt x="38" y="187"/>
                  <a:pt x="40" y="186"/>
                  <a:pt x="41" y="184"/>
                </a:cubicBezTo>
                <a:cubicBezTo>
                  <a:pt x="43" y="183"/>
                  <a:pt x="43" y="183"/>
                  <a:pt x="43" y="183"/>
                </a:cubicBezTo>
                <a:cubicBezTo>
                  <a:pt x="46" y="180"/>
                  <a:pt x="46" y="175"/>
                  <a:pt x="43" y="172"/>
                </a:cubicBezTo>
                <a:cubicBezTo>
                  <a:pt x="36" y="165"/>
                  <a:pt x="36" y="165"/>
                  <a:pt x="36" y="165"/>
                </a:cubicBezTo>
                <a:cubicBezTo>
                  <a:pt x="50" y="151"/>
                  <a:pt x="50" y="151"/>
                  <a:pt x="50" y="151"/>
                </a:cubicBezTo>
                <a:cubicBezTo>
                  <a:pt x="73" y="175"/>
                  <a:pt x="73" y="175"/>
                  <a:pt x="73" y="175"/>
                </a:cubicBezTo>
                <a:cubicBezTo>
                  <a:pt x="75" y="176"/>
                  <a:pt x="77" y="177"/>
                  <a:pt x="79" y="177"/>
                </a:cubicBezTo>
                <a:cubicBezTo>
                  <a:pt x="81" y="177"/>
                  <a:pt x="83" y="176"/>
                  <a:pt x="84" y="175"/>
                </a:cubicBezTo>
                <a:cubicBezTo>
                  <a:pt x="86" y="173"/>
                  <a:pt x="86" y="173"/>
                  <a:pt x="86" y="173"/>
                </a:cubicBezTo>
                <a:cubicBezTo>
                  <a:pt x="89" y="170"/>
                  <a:pt x="89" y="165"/>
                  <a:pt x="86" y="162"/>
                </a:cubicBezTo>
                <a:cubicBezTo>
                  <a:pt x="84" y="160"/>
                  <a:pt x="84" y="160"/>
                  <a:pt x="84" y="160"/>
                </a:cubicBezTo>
                <a:cubicBezTo>
                  <a:pt x="161" y="82"/>
                  <a:pt x="161" y="82"/>
                  <a:pt x="161" y="82"/>
                </a:cubicBezTo>
                <a:cubicBezTo>
                  <a:pt x="166" y="77"/>
                  <a:pt x="166" y="68"/>
                  <a:pt x="161" y="63"/>
                </a:cubicBezTo>
                <a:cubicBezTo>
                  <a:pt x="153" y="55"/>
                  <a:pt x="153" y="55"/>
                  <a:pt x="153" y="55"/>
                </a:cubicBezTo>
                <a:cubicBezTo>
                  <a:pt x="162" y="46"/>
                  <a:pt x="162" y="46"/>
                  <a:pt x="162" y="46"/>
                </a:cubicBezTo>
                <a:cubicBezTo>
                  <a:pt x="162" y="46"/>
                  <a:pt x="162" y="46"/>
                  <a:pt x="162" y="46"/>
                </a:cubicBezTo>
                <a:cubicBezTo>
                  <a:pt x="162" y="46"/>
                  <a:pt x="162" y="46"/>
                  <a:pt x="162" y="46"/>
                </a:cubicBezTo>
                <a:cubicBezTo>
                  <a:pt x="164" y="44"/>
                  <a:pt x="164" y="42"/>
                  <a:pt x="162" y="40"/>
                </a:cubicBezTo>
                <a:cubicBezTo>
                  <a:pt x="162" y="40"/>
                  <a:pt x="162" y="40"/>
                  <a:pt x="162" y="40"/>
                </a:cubicBezTo>
                <a:cubicBezTo>
                  <a:pt x="157" y="35"/>
                  <a:pt x="157" y="35"/>
                  <a:pt x="157" y="35"/>
                </a:cubicBezTo>
                <a:cubicBezTo>
                  <a:pt x="187" y="5"/>
                  <a:pt x="187" y="5"/>
                  <a:pt x="187" y="5"/>
                </a:cubicBezTo>
                <a:cubicBezTo>
                  <a:pt x="188" y="4"/>
                  <a:pt x="188" y="3"/>
                  <a:pt x="187" y="2"/>
                </a:cubicBezTo>
                <a:cubicBezTo>
                  <a:pt x="186" y="1"/>
                  <a:pt x="186" y="1"/>
                  <a:pt x="186" y="1"/>
                </a:cubicBezTo>
                <a:cubicBezTo>
                  <a:pt x="186" y="0"/>
                  <a:pt x="185" y="0"/>
                  <a:pt x="18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9" name="Freeform 7"/>
          <p:cNvSpPr/>
          <p:nvPr userDrawn="1">
            <p:custDataLst>
              <p:tags r:id="rId43"/>
            </p:custDataLst>
          </p:nvPr>
        </p:nvSpPr>
        <p:spPr bwMode="auto">
          <a:xfrm>
            <a:off x="5682977" y="2142688"/>
            <a:ext cx="137038" cy="125193"/>
          </a:xfrm>
          <a:custGeom>
            <a:avLst/>
            <a:gdLst>
              <a:gd name="T0" fmla="*/ 23 w 46"/>
              <a:gd name="T1" fmla="*/ 0 h 42"/>
              <a:gd name="T2" fmla="*/ 8 w 46"/>
              <a:gd name="T3" fmla="*/ 6 h 42"/>
              <a:gd name="T4" fmla="*/ 8 w 46"/>
              <a:gd name="T5" fmla="*/ 36 h 42"/>
              <a:gd name="T6" fmla="*/ 23 w 46"/>
              <a:gd name="T7" fmla="*/ 42 h 42"/>
              <a:gd name="T8" fmla="*/ 38 w 46"/>
              <a:gd name="T9" fmla="*/ 36 h 42"/>
              <a:gd name="T10" fmla="*/ 38 w 46"/>
              <a:gd name="T11" fmla="*/ 6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8" y="0"/>
                  <a:pt x="12" y="2"/>
                  <a:pt x="8" y="6"/>
                </a:cubicBezTo>
                <a:cubicBezTo>
                  <a:pt x="0" y="14"/>
                  <a:pt x="0" y="27"/>
                  <a:pt x="8" y="36"/>
                </a:cubicBezTo>
                <a:cubicBezTo>
                  <a:pt x="12" y="40"/>
                  <a:pt x="18" y="42"/>
                  <a:pt x="23" y="42"/>
                </a:cubicBezTo>
                <a:cubicBezTo>
                  <a:pt x="28" y="42"/>
                  <a:pt x="34" y="40"/>
                  <a:pt x="38" y="36"/>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50" name="Freeform 7"/>
          <p:cNvSpPr/>
          <p:nvPr userDrawn="1">
            <p:custDataLst>
              <p:tags r:id="rId44"/>
            </p:custDataLst>
          </p:nvPr>
        </p:nvSpPr>
        <p:spPr bwMode="auto">
          <a:xfrm>
            <a:off x="445372" y="2676214"/>
            <a:ext cx="137038" cy="125193"/>
          </a:xfrm>
          <a:custGeom>
            <a:avLst/>
            <a:gdLst>
              <a:gd name="T0" fmla="*/ 23 w 46"/>
              <a:gd name="T1" fmla="*/ 0 h 42"/>
              <a:gd name="T2" fmla="*/ 8 w 46"/>
              <a:gd name="T3" fmla="*/ 6 h 42"/>
              <a:gd name="T4" fmla="*/ 8 w 46"/>
              <a:gd name="T5" fmla="*/ 36 h 42"/>
              <a:gd name="T6" fmla="*/ 23 w 46"/>
              <a:gd name="T7" fmla="*/ 42 h 42"/>
              <a:gd name="T8" fmla="*/ 38 w 46"/>
              <a:gd name="T9" fmla="*/ 36 h 42"/>
              <a:gd name="T10" fmla="*/ 38 w 46"/>
              <a:gd name="T11" fmla="*/ 6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8" y="0"/>
                  <a:pt x="12" y="2"/>
                  <a:pt x="8" y="6"/>
                </a:cubicBezTo>
                <a:cubicBezTo>
                  <a:pt x="0" y="14"/>
                  <a:pt x="0" y="27"/>
                  <a:pt x="8" y="36"/>
                </a:cubicBezTo>
                <a:cubicBezTo>
                  <a:pt x="12" y="40"/>
                  <a:pt x="18" y="42"/>
                  <a:pt x="23" y="42"/>
                </a:cubicBezTo>
                <a:cubicBezTo>
                  <a:pt x="28" y="42"/>
                  <a:pt x="34" y="40"/>
                  <a:pt x="38" y="36"/>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52" name="Freeform 41"/>
          <p:cNvSpPr/>
          <p:nvPr>
            <p:custDataLst>
              <p:tags r:id="rId45"/>
            </p:custDataLst>
          </p:nvPr>
        </p:nvSpPr>
        <p:spPr bwMode="auto">
          <a:xfrm rot="17821362">
            <a:off x="3423063" y="4070592"/>
            <a:ext cx="534269" cy="533326"/>
          </a:xfrm>
          <a:custGeom>
            <a:avLst/>
            <a:gdLst>
              <a:gd name="T0" fmla="*/ 182 w 320"/>
              <a:gd name="T1" fmla="*/ 312 h 320"/>
              <a:gd name="T2" fmla="*/ 9 w 320"/>
              <a:gd name="T3" fmla="*/ 138 h 320"/>
              <a:gd name="T4" fmla="*/ 9 w 320"/>
              <a:gd name="T5" fmla="*/ 107 h 320"/>
              <a:gd name="T6" fmla="*/ 107 w 320"/>
              <a:gd name="T7" fmla="*/ 9 h 320"/>
              <a:gd name="T8" fmla="*/ 138 w 320"/>
              <a:gd name="T9" fmla="*/ 9 h 320"/>
              <a:gd name="T10" fmla="*/ 312 w 320"/>
              <a:gd name="T11" fmla="*/ 182 h 320"/>
              <a:gd name="T12" fmla="*/ 312 w 320"/>
              <a:gd name="T13" fmla="*/ 213 h 320"/>
              <a:gd name="T14" fmla="*/ 213 w 320"/>
              <a:gd name="T15" fmla="*/ 312 h 320"/>
              <a:gd name="T16" fmla="*/ 182 w 320"/>
              <a:gd name="T17" fmla="*/ 31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320">
                <a:moveTo>
                  <a:pt x="182" y="312"/>
                </a:moveTo>
                <a:cubicBezTo>
                  <a:pt x="9" y="138"/>
                  <a:pt x="9" y="138"/>
                  <a:pt x="9" y="138"/>
                </a:cubicBezTo>
                <a:cubicBezTo>
                  <a:pt x="0" y="130"/>
                  <a:pt x="0" y="116"/>
                  <a:pt x="9" y="107"/>
                </a:cubicBezTo>
                <a:cubicBezTo>
                  <a:pt x="107" y="9"/>
                  <a:pt x="107" y="9"/>
                  <a:pt x="107" y="9"/>
                </a:cubicBezTo>
                <a:cubicBezTo>
                  <a:pt x="116" y="0"/>
                  <a:pt x="130" y="0"/>
                  <a:pt x="138" y="9"/>
                </a:cubicBezTo>
                <a:cubicBezTo>
                  <a:pt x="312" y="182"/>
                  <a:pt x="312" y="182"/>
                  <a:pt x="312" y="182"/>
                </a:cubicBezTo>
                <a:cubicBezTo>
                  <a:pt x="320" y="191"/>
                  <a:pt x="320" y="205"/>
                  <a:pt x="312" y="213"/>
                </a:cubicBezTo>
                <a:cubicBezTo>
                  <a:pt x="213" y="312"/>
                  <a:pt x="213" y="312"/>
                  <a:pt x="213" y="312"/>
                </a:cubicBezTo>
                <a:cubicBezTo>
                  <a:pt x="204" y="320"/>
                  <a:pt x="190" y="320"/>
                  <a:pt x="182" y="3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3" name="Freeform 42"/>
          <p:cNvSpPr/>
          <p:nvPr>
            <p:custDataLst>
              <p:tags r:id="rId46"/>
            </p:custDataLst>
          </p:nvPr>
        </p:nvSpPr>
        <p:spPr bwMode="auto">
          <a:xfrm rot="17821362">
            <a:off x="3491564" y="4184492"/>
            <a:ext cx="441764" cy="442708"/>
          </a:xfrm>
          <a:custGeom>
            <a:avLst/>
            <a:gdLst>
              <a:gd name="T0" fmla="*/ 265 w 265"/>
              <a:gd name="T1" fmla="*/ 204 h 265"/>
              <a:gd name="T2" fmla="*/ 211 w 265"/>
              <a:gd name="T3" fmla="*/ 259 h 265"/>
              <a:gd name="T4" fmla="*/ 191 w 265"/>
              <a:gd name="T5" fmla="*/ 260 h 265"/>
              <a:gd name="T6" fmla="*/ 5 w 265"/>
              <a:gd name="T7" fmla="*/ 74 h 265"/>
              <a:gd name="T8" fmla="*/ 6 w 265"/>
              <a:gd name="T9" fmla="*/ 55 h 265"/>
              <a:gd name="T10" fmla="*/ 61 w 265"/>
              <a:gd name="T11" fmla="*/ 0 h 265"/>
              <a:gd name="T12" fmla="*/ 265 w 265"/>
              <a:gd name="T13" fmla="*/ 204 h 265"/>
            </a:gdLst>
            <a:ahLst/>
            <a:cxnLst>
              <a:cxn ang="0">
                <a:pos x="T0" y="T1"/>
              </a:cxn>
              <a:cxn ang="0">
                <a:pos x="T2" y="T3"/>
              </a:cxn>
              <a:cxn ang="0">
                <a:pos x="T4" y="T5"/>
              </a:cxn>
              <a:cxn ang="0">
                <a:pos x="T6" y="T7"/>
              </a:cxn>
              <a:cxn ang="0">
                <a:pos x="T8" y="T9"/>
              </a:cxn>
              <a:cxn ang="0">
                <a:pos x="T10" y="T11"/>
              </a:cxn>
              <a:cxn ang="0">
                <a:pos x="T12" y="T13"/>
              </a:cxn>
            </a:cxnLst>
            <a:rect l="0" t="0" r="r" b="b"/>
            <a:pathLst>
              <a:path w="265" h="265">
                <a:moveTo>
                  <a:pt x="265" y="204"/>
                </a:moveTo>
                <a:cubicBezTo>
                  <a:pt x="211" y="259"/>
                  <a:pt x="211" y="259"/>
                  <a:pt x="211" y="259"/>
                </a:cubicBezTo>
                <a:cubicBezTo>
                  <a:pt x="205" y="265"/>
                  <a:pt x="196" y="265"/>
                  <a:pt x="191" y="260"/>
                </a:cubicBezTo>
                <a:cubicBezTo>
                  <a:pt x="5" y="74"/>
                  <a:pt x="5" y="74"/>
                  <a:pt x="5" y="74"/>
                </a:cubicBezTo>
                <a:cubicBezTo>
                  <a:pt x="0" y="69"/>
                  <a:pt x="1" y="60"/>
                  <a:pt x="6" y="55"/>
                </a:cubicBezTo>
                <a:cubicBezTo>
                  <a:pt x="61" y="0"/>
                  <a:pt x="61" y="0"/>
                  <a:pt x="61" y="0"/>
                </a:cubicBezTo>
                <a:lnTo>
                  <a:pt x="265" y="204"/>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4" name="Oval 43"/>
          <p:cNvSpPr>
            <a:spLocks noChangeArrowheads="1"/>
          </p:cNvSpPr>
          <p:nvPr>
            <p:custDataLst>
              <p:tags r:id="rId47"/>
            </p:custDataLst>
          </p:nvPr>
        </p:nvSpPr>
        <p:spPr bwMode="auto">
          <a:xfrm rot="17821362">
            <a:off x="3478549" y="4280546"/>
            <a:ext cx="84955" cy="84955"/>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5" name="Freeform 44"/>
          <p:cNvSpPr/>
          <p:nvPr>
            <p:custDataLst>
              <p:tags r:id="rId48"/>
            </p:custDataLst>
          </p:nvPr>
        </p:nvSpPr>
        <p:spPr bwMode="auto">
          <a:xfrm rot="17821362">
            <a:off x="3497469" y="4311437"/>
            <a:ext cx="84955" cy="42477"/>
          </a:xfrm>
          <a:custGeom>
            <a:avLst/>
            <a:gdLst>
              <a:gd name="T0" fmla="*/ 0 w 51"/>
              <a:gd name="T1" fmla="*/ 0 h 25"/>
              <a:gd name="T2" fmla="*/ 25 w 51"/>
              <a:gd name="T3" fmla="*/ 25 h 25"/>
              <a:gd name="T4" fmla="*/ 51 w 51"/>
              <a:gd name="T5" fmla="*/ 0 h 25"/>
              <a:gd name="T6" fmla="*/ 0 w 51"/>
              <a:gd name="T7" fmla="*/ 0 h 25"/>
            </a:gdLst>
            <a:ahLst/>
            <a:cxnLst>
              <a:cxn ang="0">
                <a:pos x="T0" y="T1"/>
              </a:cxn>
              <a:cxn ang="0">
                <a:pos x="T2" y="T3"/>
              </a:cxn>
              <a:cxn ang="0">
                <a:pos x="T4" y="T5"/>
              </a:cxn>
              <a:cxn ang="0">
                <a:pos x="T6" y="T7"/>
              </a:cxn>
            </a:cxnLst>
            <a:rect l="0" t="0" r="r" b="b"/>
            <a:pathLst>
              <a:path w="51" h="25">
                <a:moveTo>
                  <a:pt x="0" y="0"/>
                </a:moveTo>
                <a:cubicBezTo>
                  <a:pt x="0" y="14"/>
                  <a:pt x="11" y="25"/>
                  <a:pt x="25" y="25"/>
                </a:cubicBezTo>
                <a:cubicBezTo>
                  <a:pt x="39" y="25"/>
                  <a:pt x="51" y="14"/>
                  <a:pt x="51"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6" name="Oval 45"/>
          <p:cNvSpPr>
            <a:spLocks noChangeArrowheads="1"/>
          </p:cNvSpPr>
          <p:nvPr>
            <p:custDataLst>
              <p:tags r:id="rId49"/>
            </p:custDataLst>
          </p:nvPr>
        </p:nvSpPr>
        <p:spPr bwMode="auto">
          <a:xfrm rot="17821362">
            <a:off x="3495120" y="4296850"/>
            <a:ext cx="50973" cy="51917"/>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7" name="Oval 46"/>
          <p:cNvSpPr>
            <a:spLocks noChangeArrowheads="1"/>
          </p:cNvSpPr>
          <p:nvPr>
            <p:custDataLst>
              <p:tags r:id="rId50"/>
            </p:custDataLst>
          </p:nvPr>
        </p:nvSpPr>
        <p:spPr bwMode="auto">
          <a:xfrm rot="17821362">
            <a:off x="3627694" y="4232333"/>
            <a:ext cx="85899" cy="84955"/>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8" name="Freeform 47"/>
          <p:cNvSpPr/>
          <p:nvPr>
            <p:custDataLst>
              <p:tags r:id="rId51"/>
            </p:custDataLst>
          </p:nvPr>
        </p:nvSpPr>
        <p:spPr bwMode="auto">
          <a:xfrm rot="17821362">
            <a:off x="3646194" y="4262537"/>
            <a:ext cx="85899" cy="43421"/>
          </a:xfrm>
          <a:custGeom>
            <a:avLst/>
            <a:gdLst>
              <a:gd name="T0" fmla="*/ 0 w 52"/>
              <a:gd name="T1" fmla="*/ 0 h 26"/>
              <a:gd name="T2" fmla="*/ 26 w 52"/>
              <a:gd name="T3" fmla="*/ 26 h 26"/>
              <a:gd name="T4" fmla="*/ 52 w 52"/>
              <a:gd name="T5" fmla="*/ 0 h 26"/>
              <a:gd name="T6" fmla="*/ 0 w 52"/>
              <a:gd name="T7" fmla="*/ 0 h 26"/>
            </a:gdLst>
            <a:ahLst/>
            <a:cxnLst>
              <a:cxn ang="0">
                <a:pos x="T0" y="T1"/>
              </a:cxn>
              <a:cxn ang="0">
                <a:pos x="T2" y="T3"/>
              </a:cxn>
              <a:cxn ang="0">
                <a:pos x="T4" y="T5"/>
              </a:cxn>
              <a:cxn ang="0">
                <a:pos x="T6" y="T7"/>
              </a:cxn>
            </a:cxnLst>
            <a:rect l="0" t="0" r="r" b="b"/>
            <a:pathLst>
              <a:path w="52" h="26">
                <a:moveTo>
                  <a:pt x="0" y="0"/>
                </a:moveTo>
                <a:cubicBezTo>
                  <a:pt x="0" y="14"/>
                  <a:pt x="12" y="26"/>
                  <a:pt x="26" y="26"/>
                </a:cubicBezTo>
                <a:cubicBezTo>
                  <a:pt x="40" y="26"/>
                  <a:pt x="52" y="14"/>
                  <a:pt x="52"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9" name="Oval 48"/>
          <p:cNvSpPr>
            <a:spLocks noChangeArrowheads="1"/>
          </p:cNvSpPr>
          <p:nvPr>
            <p:custDataLst>
              <p:tags r:id="rId52"/>
            </p:custDataLst>
          </p:nvPr>
        </p:nvSpPr>
        <p:spPr bwMode="auto">
          <a:xfrm rot="17821362">
            <a:off x="3645629" y="4249323"/>
            <a:ext cx="50029" cy="5097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0" name="Oval 49"/>
          <p:cNvSpPr>
            <a:spLocks noChangeArrowheads="1"/>
          </p:cNvSpPr>
          <p:nvPr>
            <p:custDataLst>
              <p:tags r:id="rId53"/>
            </p:custDataLst>
          </p:nvPr>
        </p:nvSpPr>
        <p:spPr bwMode="auto">
          <a:xfrm rot="17821362">
            <a:off x="3777784" y="4183175"/>
            <a:ext cx="84955" cy="86842"/>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1" name="Freeform 50"/>
          <p:cNvSpPr/>
          <p:nvPr>
            <p:custDataLst>
              <p:tags r:id="rId54"/>
            </p:custDataLst>
          </p:nvPr>
        </p:nvSpPr>
        <p:spPr bwMode="auto">
          <a:xfrm rot="17821362">
            <a:off x="3797123" y="4214754"/>
            <a:ext cx="84955" cy="43421"/>
          </a:xfrm>
          <a:custGeom>
            <a:avLst/>
            <a:gdLst>
              <a:gd name="T0" fmla="*/ 0 w 51"/>
              <a:gd name="T1" fmla="*/ 0 h 26"/>
              <a:gd name="T2" fmla="*/ 26 w 51"/>
              <a:gd name="T3" fmla="*/ 26 h 26"/>
              <a:gd name="T4" fmla="*/ 51 w 51"/>
              <a:gd name="T5" fmla="*/ 0 h 26"/>
              <a:gd name="T6" fmla="*/ 0 w 51"/>
              <a:gd name="T7" fmla="*/ 0 h 26"/>
            </a:gdLst>
            <a:ahLst/>
            <a:cxnLst>
              <a:cxn ang="0">
                <a:pos x="T0" y="T1"/>
              </a:cxn>
              <a:cxn ang="0">
                <a:pos x="T2" y="T3"/>
              </a:cxn>
              <a:cxn ang="0">
                <a:pos x="T4" y="T5"/>
              </a:cxn>
              <a:cxn ang="0">
                <a:pos x="T6" y="T7"/>
              </a:cxn>
            </a:cxnLst>
            <a:rect l="0" t="0" r="r" b="b"/>
            <a:pathLst>
              <a:path w="51" h="26">
                <a:moveTo>
                  <a:pt x="0" y="0"/>
                </a:moveTo>
                <a:cubicBezTo>
                  <a:pt x="0" y="14"/>
                  <a:pt x="12" y="26"/>
                  <a:pt x="26" y="26"/>
                </a:cubicBezTo>
                <a:cubicBezTo>
                  <a:pt x="40" y="26"/>
                  <a:pt x="51" y="14"/>
                  <a:pt x="51"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2" name="Oval 51"/>
          <p:cNvSpPr>
            <a:spLocks noChangeArrowheads="1"/>
          </p:cNvSpPr>
          <p:nvPr>
            <p:custDataLst>
              <p:tags r:id="rId55"/>
            </p:custDataLst>
          </p:nvPr>
        </p:nvSpPr>
        <p:spPr bwMode="auto">
          <a:xfrm rot="17821362">
            <a:off x="3794354" y="4201367"/>
            <a:ext cx="50973" cy="5002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3" name="Oval 52"/>
          <p:cNvSpPr>
            <a:spLocks noChangeArrowheads="1"/>
          </p:cNvSpPr>
          <p:nvPr>
            <p:custDataLst>
              <p:tags r:id="rId56"/>
            </p:custDataLst>
          </p:nvPr>
        </p:nvSpPr>
        <p:spPr bwMode="auto">
          <a:xfrm rot="17821362">
            <a:off x="3519339" y="4406295"/>
            <a:ext cx="84955" cy="84955"/>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4" name="Freeform 53"/>
          <p:cNvSpPr/>
          <p:nvPr>
            <p:custDataLst>
              <p:tags r:id="rId57"/>
            </p:custDataLst>
          </p:nvPr>
        </p:nvSpPr>
        <p:spPr bwMode="auto">
          <a:xfrm rot="17821362">
            <a:off x="3537838" y="4436501"/>
            <a:ext cx="84955" cy="43421"/>
          </a:xfrm>
          <a:custGeom>
            <a:avLst/>
            <a:gdLst>
              <a:gd name="T0" fmla="*/ 51 w 51"/>
              <a:gd name="T1" fmla="*/ 0 h 26"/>
              <a:gd name="T2" fmla="*/ 25 w 51"/>
              <a:gd name="T3" fmla="*/ 26 h 26"/>
              <a:gd name="T4" fmla="*/ 0 w 51"/>
              <a:gd name="T5" fmla="*/ 0 h 26"/>
              <a:gd name="T6" fmla="*/ 51 w 51"/>
              <a:gd name="T7" fmla="*/ 0 h 26"/>
            </a:gdLst>
            <a:ahLst/>
            <a:cxnLst>
              <a:cxn ang="0">
                <a:pos x="T0" y="T1"/>
              </a:cxn>
              <a:cxn ang="0">
                <a:pos x="T2" y="T3"/>
              </a:cxn>
              <a:cxn ang="0">
                <a:pos x="T4" y="T5"/>
              </a:cxn>
              <a:cxn ang="0">
                <a:pos x="T6" y="T7"/>
              </a:cxn>
            </a:cxnLst>
            <a:rect l="0" t="0" r="r" b="b"/>
            <a:pathLst>
              <a:path w="51" h="26">
                <a:moveTo>
                  <a:pt x="51" y="0"/>
                </a:moveTo>
                <a:cubicBezTo>
                  <a:pt x="51" y="15"/>
                  <a:pt x="40" y="26"/>
                  <a:pt x="25" y="26"/>
                </a:cubicBezTo>
                <a:cubicBezTo>
                  <a:pt x="11" y="26"/>
                  <a:pt x="0" y="15"/>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5" name="Oval 54"/>
          <p:cNvSpPr>
            <a:spLocks noChangeArrowheads="1"/>
          </p:cNvSpPr>
          <p:nvPr>
            <p:custDataLst>
              <p:tags r:id="rId58"/>
            </p:custDataLst>
          </p:nvPr>
        </p:nvSpPr>
        <p:spPr bwMode="auto">
          <a:xfrm rot="17821362">
            <a:off x="3535909" y="4422599"/>
            <a:ext cx="50973" cy="51917"/>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6" name="Oval 55"/>
          <p:cNvSpPr>
            <a:spLocks noChangeArrowheads="1"/>
          </p:cNvSpPr>
          <p:nvPr>
            <p:custDataLst>
              <p:tags r:id="rId59"/>
            </p:custDataLst>
          </p:nvPr>
        </p:nvSpPr>
        <p:spPr bwMode="auto">
          <a:xfrm rot="17821362">
            <a:off x="3668330" y="4356288"/>
            <a:ext cx="84955" cy="86842"/>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7" name="Freeform 56"/>
          <p:cNvSpPr/>
          <p:nvPr>
            <p:custDataLst>
              <p:tags r:id="rId60"/>
            </p:custDataLst>
          </p:nvPr>
        </p:nvSpPr>
        <p:spPr bwMode="auto">
          <a:xfrm rot="17821362">
            <a:off x="3687670" y="4387867"/>
            <a:ext cx="84955" cy="43421"/>
          </a:xfrm>
          <a:custGeom>
            <a:avLst/>
            <a:gdLst>
              <a:gd name="T0" fmla="*/ 51 w 51"/>
              <a:gd name="T1" fmla="*/ 0 h 26"/>
              <a:gd name="T2" fmla="*/ 25 w 51"/>
              <a:gd name="T3" fmla="*/ 26 h 26"/>
              <a:gd name="T4" fmla="*/ 0 w 51"/>
              <a:gd name="T5" fmla="*/ 0 h 26"/>
              <a:gd name="T6" fmla="*/ 51 w 51"/>
              <a:gd name="T7" fmla="*/ 0 h 26"/>
            </a:gdLst>
            <a:ahLst/>
            <a:cxnLst>
              <a:cxn ang="0">
                <a:pos x="T0" y="T1"/>
              </a:cxn>
              <a:cxn ang="0">
                <a:pos x="T2" y="T3"/>
              </a:cxn>
              <a:cxn ang="0">
                <a:pos x="T4" y="T5"/>
              </a:cxn>
              <a:cxn ang="0">
                <a:pos x="T6" y="T7"/>
              </a:cxn>
            </a:cxnLst>
            <a:rect l="0" t="0" r="r" b="b"/>
            <a:pathLst>
              <a:path w="51" h="26">
                <a:moveTo>
                  <a:pt x="51" y="0"/>
                </a:moveTo>
                <a:cubicBezTo>
                  <a:pt x="51" y="14"/>
                  <a:pt x="39" y="26"/>
                  <a:pt x="25" y="26"/>
                </a:cubicBezTo>
                <a:cubicBezTo>
                  <a:pt x="11" y="26"/>
                  <a:pt x="0" y="14"/>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8" name="Oval 57"/>
          <p:cNvSpPr>
            <a:spLocks noChangeArrowheads="1"/>
          </p:cNvSpPr>
          <p:nvPr>
            <p:custDataLst>
              <p:tags r:id="rId61"/>
            </p:custDataLst>
          </p:nvPr>
        </p:nvSpPr>
        <p:spPr bwMode="auto">
          <a:xfrm rot="17821362">
            <a:off x="3685998" y="4375330"/>
            <a:ext cx="50029" cy="5002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9" name="Oval 58"/>
          <p:cNvSpPr>
            <a:spLocks noChangeArrowheads="1"/>
          </p:cNvSpPr>
          <p:nvPr>
            <p:custDataLst>
              <p:tags r:id="rId62"/>
            </p:custDataLst>
          </p:nvPr>
        </p:nvSpPr>
        <p:spPr bwMode="auto">
          <a:xfrm rot="17821362">
            <a:off x="3817732" y="4309439"/>
            <a:ext cx="84955" cy="84955"/>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0" name="Freeform 59"/>
          <p:cNvSpPr/>
          <p:nvPr>
            <p:custDataLst>
              <p:tags r:id="rId63"/>
            </p:custDataLst>
          </p:nvPr>
        </p:nvSpPr>
        <p:spPr bwMode="auto">
          <a:xfrm rot="17821362">
            <a:off x="3837072" y="4341017"/>
            <a:ext cx="84955" cy="41534"/>
          </a:xfrm>
          <a:custGeom>
            <a:avLst/>
            <a:gdLst>
              <a:gd name="T0" fmla="*/ 51 w 51"/>
              <a:gd name="T1" fmla="*/ 0 h 25"/>
              <a:gd name="T2" fmla="*/ 26 w 51"/>
              <a:gd name="T3" fmla="*/ 25 h 25"/>
              <a:gd name="T4" fmla="*/ 0 w 51"/>
              <a:gd name="T5" fmla="*/ 0 h 25"/>
              <a:gd name="T6" fmla="*/ 51 w 51"/>
              <a:gd name="T7" fmla="*/ 0 h 25"/>
            </a:gdLst>
            <a:ahLst/>
            <a:cxnLst>
              <a:cxn ang="0">
                <a:pos x="T0" y="T1"/>
              </a:cxn>
              <a:cxn ang="0">
                <a:pos x="T2" y="T3"/>
              </a:cxn>
              <a:cxn ang="0">
                <a:pos x="T4" y="T5"/>
              </a:cxn>
              <a:cxn ang="0">
                <a:pos x="T6" y="T7"/>
              </a:cxn>
            </a:cxnLst>
            <a:rect l="0" t="0" r="r" b="b"/>
            <a:pathLst>
              <a:path w="51" h="25">
                <a:moveTo>
                  <a:pt x="51" y="0"/>
                </a:moveTo>
                <a:cubicBezTo>
                  <a:pt x="51" y="14"/>
                  <a:pt x="40" y="25"/>
                  <a:pt x="26" y="25"/>
                </a:cubicBezTo>
                <a:cubicBezTo>
                  <a:pt x="12" y="25"/>
                  <a:pt x="0" y="14"/>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1" name="Oval 60"/>
          <p:cNvSpPr>
            <a:spLocks noChangeArrowheads="1"/>
          </p:cNvSpPr>
          <p:nvPr>
            <p:custDataLst>
              <p:tags r:id="rId64"/>
            </p:custDataLst>
          </p:nvPr>
        </p:nvSpPr>
        <p:spPr bwMode="auto">
          <a:xfrm rot="17821362">
            <a:off x="3835829" y="4326695"/>
            <a:ext cx="50029" cy="5002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3" name="Freeform 64"/>
          <p:cNvSpPr/>
          <p:nvPr>
            <p:custDataLst>
              <p:tags r:id="rId65"/>
            </p:custDataLst>
          </p:nvPr>
        </p:nvSpPr>
        <p:spPr bwMode="auto">
          <a:xfrm>
            <a:off x="4124648" y="4157170"/>
            <a:ext cx="211437" cy="211437"/>
          </a:xfrm>
          <a:custGeom>
            <a:avLst/>
            <a:gdLst>
              <a:gd name="T0" fmla="*/ 76 w 93"/>
              <a:gd name="T1" fmla="*/ 77 h 93"/>
              <a:gd name="T2" fmla="*/ 16 w 93"/>
              <a:gd name="T3" fmla="*/ 77 h 93"/>
              <a:gd name="T4" fmla="*/ 16 w 93"/>
              <a:gd name="T5" fmla="*/ 17 h 93"/>
              <a:gd name="T6" fmla="*/ 76 w 93"/>
              <a:gd name="T7" fmla="*/ 17 h 93"/>
              <a:gd name="T8" fmla="*/ 76 w 93"/>
              <a:gd name="T9" fmla="*/ 77 h 93"/>
            </a:gdLst>
            <a:ahLst/>
            <a:cxnLst>
              <a:cxn ang="0">
                <a:pos x="T0" y="T1"/>
              </a:cxn>
              <a:cxn ang="0">
                <a:pos x="T2" y="T3"/>
              </a:cxn>
              <a:cxn ang="0">
                <a:pos x="T4" y="T5"/>
              </a:cxn>
              <a:cxn ang="0">
                <a:pos x="T6" y="T7"/>
              </a:cxn>
              <a:cxn ang="0">
                <a:pos x="T8" y="T9"/>
              </a:cxn>
            </a:cxnLst>
            <a:rect l="0" t="0" r="r" b="b"/>
            <a:pathLst>
              <a:path w="93" h="93">
                <a:moveTo>
                  <a:pt x="76" y="77"/>
                </a:moveTo>
                <a:cubicBezTo>
                  <a:pt x="59" y="93"/>
                  <a:pt x="33" y="93"/>
                  <a:pt x="16" y="77"/>
                </a:cubicBezTo>
                <a:cubicBezTo>
                  <a:pt x="0" y="60"/>
                  <a:pt x="0" y="33"/>
                  <a:pt x="16" y="17"/>
                </a:cubicBezTo>
                <a:cubicBezTo>
                  <a:pt x="33" y="0"/>
                  <a:pt x="59" y="0"/>
                  <a:pt x="76" y="17"/>
                </a:cubicBezTo>
                <a:cubicBezTo>
                  <a:pt x="93" y="33"/>
                  <a:pt x="93" y="60"/>
                  <a:pt x="76" y="77"/>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4" name="Freeform 65"/>
          <p:cNvSpPr/>
          <p:nvPr>
            <p:custDataLst>
              <p:tags r:id="rId66"/>
            </p:custDataLst>
          </p:nvPr>
        </p:nvSpPr>
        <p:spPr bwMode="auto">
          <a:xfrm>
            <a:off x="4160748" y="4195854"/>
            <a:ext cx="175338" cy="172759"/>
          </a:xfrm>
          <a:custGeom>
            <a:avLst/>
            <a:gdLst>
              <a:gd name="T0" fmla="*/ 0 w 77"/>
              <a:gd name="T1" fmla="*/ 60 h 76"/>
              <a:gd name="T2" fmla="*/ 60 w 77"/>
              <a:gd name="T3" fmla="*/ 60 h 76"/>
              <a:gd name="T4" fmla="*/ 60 w 77"/>
              <a:gd name="T5" fmla="*/ 0 h 76"/>
              <a:gd name="T6" fmla="*/ 0 w 77"/>
              <a:gd name="T7" fmla="*/ 60 h 76"/>
            </a:gdLst>
            <a:ahLst/>
            <a:cxnLst>
              <a:cxn ang="0">
                <a:pos x="T0" y="T1"/>
              </a:cxn>
              <a:cxn ang="0">
                <a:pos x="T2" y="T3"/>
              </a:cxn>
              <a:cxn ang="0">
                <a:pos x="T4" y="T5"/>
              </a:cxn>
              <a:cxn ang="0">
                <a:pos x="T6" y="T7"/>
              </a:cxn>
            </a:cxnLst>
            <a:rect l="0" t="0" r="r" b="b"/>
            <a:pathLst>
              <a:path w="77" h="76">
                <a:moveTo>
                  <a:pt x="0" y="60"/>
                </a:moveTo>
                <a:cubicBezTo>
                  <a:pt x="17" y="76"/>
                  <a:pt x="43" y="76"/>
                  <a:pt x="60" y="60"/>
                </a:cubicBezTo>
                <a:cubicBezTo>
                  <a:pt x="77" y="43"/>
                  <a:pt x="77" y="16"/>
                  <a:pt x="60" y="0"/>
                </a:cubicBezTo>
                <a:lnTo>
                  <a:pt x="0" y="60"/>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5" name="Freeform 66"/>
          <p:cNvSpPr/>
          <p:nvPr>
            <p:custDataLst>
              <p:tags r:id="rId67"/>
            </p:custDataLst>
          </p:nvPr>
        </p:nvSpPr>
        <p:spPr bwMode="auto">
          <a:xfrm>
            <a:off x="4164615" y="4199714"/>
            <a:ext cx="127636" cy="126346"/>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20"/>
                  <a:pt x="10" y="10"/>
                </a:cubicBezTo>
                <a:cubicBezTo>
                  <a:pt x="20" y="0"/>
                  <a:pt x="36" y="0"/>
                  <a:pt x="46" y="10"/>
                </a:cubicBezTo>
                <a:cubicBezTo>
                  <a:pt x="56" y="20"/>
                  <a:pt x="56" y="36"/>
                  <a:pt x="46" y="45"/>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7" name="Freeform 67"/>
          <p:cNvSpPr/>
          <p:nvPr>
            <p:custDataLst>
              <p:tags r:id="rId68"/>
            </p:custDataLst>
          </p:nvPr>
        </p:nvSpPr>
        <p:spPr bwMode="auto">
          <a:xfrm>
            <a:off x="4072994" y="1876804"/>
            <a:ext cx="212727" cy="211437"/>
          </a:xfrm>
          <a:custGeom>
            <a:avLst/>
            <a:gdLst>
              <a:gd name="T0" fmla="*/ 76 w 93"/>
              <a:gd name="T1" fmla="*/ 77 h 93"/>
              <a:gd name="T2" fmla="*/ 16 w 93"/>
              <a:gd name="T3" fmla="*/ 77 h 93"/>
              <a:gd name="T4" fmla="*/ 16 w 93"/>
              <a:gd name="T5" fmla="*/ 17 h 93"/>
              <a:gd name="T6" fmla="*/ 76 w 93"/>
              <a:gd name="T7" fmla="*/ 17 h 93"/>
              <a:gd name="T8" fmla="*/ 76 w 93"/>
              <a:gd name="T9" fmla="*/ 77 h 93"/>
            </a:gdLst>
            <a:ahLst/>
            <a:cxnLst>
              <a:cxn ang="0">
                <a:pos x="T0" y="T1"/>
              </a:cxn>
              <a:cxn ang="0">
                <a:pos x="T2" y="T3"/>
              </a:cxn>
              <a:cxn ang="0">
                <a:pos x="T4" y="T5"/>
              </a:cxn>
              <a:cxn ang="0">
                <a:pos x="T6" y="T7"/>
              </a:cxn>
              <a:cxn ang="0">
                <a:pos x="T8" y="T9"/>
              </a:cxn>
            </a:cxnLst>
            <a:rect l="0" t="0" r="r" b="b"/>
            <a:pathLst>
              <a:path w="93" h="93">
                <a:moveTo>
                  <a:pt x="76" y="77"/>
                </a:moveTo>
                <a:cubicBezTo>
                  <a:pt x="59" y="93"/>
                  <a:pt x="33" y="93"/>
                  <a:pt x="16" y="77"/>
                </a:cubicBezTo>
                <a:cubicBezTo>
                  <a:pt x="0" y="60"/>
                  <a:pt x="0" y="33"/>
                  <a:pt x="16" y="17"/>
                </a:cubicBezTo>
                <a:cubicBezTo>
                  <a:pt x="33" y="0"/>
                  <a:pt x="59" y="0"/>
                  <a:pt x="76" y="17"/>
                </a:cubicBezTo>
                <a:cubicBezTo>
                  <a:pt x="93" y="33"/>
                  <a:pt x="93" y="60"/>
                  <a:pt x="76" y="77"/>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8" name="Freeform 68"/>
          <p:cNvSpPr/>
          <p:nvPr>
            <p:custDataLst>
              <p:tags r:id="rId69"/>
            </p:custDataLst>
          </p:nvPr>
        </p:nvSpPr>
        <p:spPr bwMode="auto">
          <a:xfrm>
            <a:off x="4110384" y="1915489"/>
            <a:ext cx="175338" cy="172759"/>
          </a:xfrm>
          <a:custGeom>
            <a:avLst/>
            <a:gdLst>
              <a:gd name="T0" fmla="*/ 0 w 77"/>
              <a:gd name="T1" fmla="*/ 60 h 76"/>
              <a:gd name="T2" fmla="*/ 60 w 77"/>
              <a:gd name="T3" fmla="*/ 60 h 76"/>
              <a:gd name="T4" fmla="*/ 60 w 77"/>
              <a:gd name="T5" fmla="*/ 0 h 76"/>
              <a:gd name="T6" fmla="*/ 0 w 77"/>
              <a:gd name="T7" fmla="*/ 60 h 76"/>
            </a:gdLst>
            <a:ahLst/>
            <a:cxnLst>
              <a:cxn ang="0">
                <a:pos x="T0" y="T1"/>
              </a:cxn>
              <a:cxn ang="0">
                <a:pos x="T2" y="T3"/>
              </a:cxn>
              <a:cxn ang="0">
                <a:pos x="T4" y="T5"/>
              </a:cxn>
              <a:cxn ang="0">
                <a:pos x="T6" y="T7"/>
              </a:cxn>
            </a:cxnLst>
            <a:rect l="0" t="0" r="r" b="b"/>
            <a:pathLst>
              <a:path w="77" h="76">
                <a:moveTo>
                  <a:pt x="0" y="60"/>
                </a:moveTo>
                <a:cubicBezTo>
                  <a:pt x="17" y="76"/>
                  <a:pt x="43" y="76"/>
                  <a:pt x="60" y="60"/>
                </a:cubicBezTo>
                <a:cubicBezTo>
                  <a:pt x="77" y="43"/>
                  <a:pt x="77" y="16"/>
                  <a:pt x="60" y="0"/>
                </a:cubicBezTo>
                <a:lnTo>
                  <a:pt x="0" y="6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9" name="Freeform 69"/>
          <p:cNvSpPr/>
          <p:nvPr>
            <p:custDataLst>
              <p:tags r:id="rId70"/>
            </p:custDataLst>
          </p:nvPr>
        </p:nvSpPr>
        <p:spPr bwMode="auto">
          <a:xfrm>
            <a:off x="4114250" y="1919350"/>
            <a:ext cx="127636" cy="126346"/>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20"/>
                  <a:pt x="10" y="10"/>
                </a:cubicBezTo>
                <a:cubicBezTo>
                  <a:pt x="20" y="0"/>
                  <a:pt x="36" y="0"/>
                  <a:pt x="46" y="10"/>
                </a:cubicBezTo>
                <a:cubicBezTo>
                  <a:pt x="56" y="20"/>
                  <a:pt x="56" y="36"/>
                  <a:pt x="46" y="45"/>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1" name="Freeform 80"/>
          <p:cNvSpPr/>
          <p:nvPr>
            <p:custDataLst>
              <p:tags r:id="rId71"/>
            </p:custDataLst>
          </p:nvPr>
        </p:nvSpPr>
        <p:spPr bwMode="auto">
          <a:xfrm rot="19405780">
            <a:off x="2696728" y="4763565"/>
            <a:ext cx="480329" cy="410705"/>
          </a:xfrm>
          <a:custGeom>
            <a:avLst/>
            <a:gdLst>
              <a:gd name="T0" fmla="*/ 343 w 348"/>
              <a:gd name="T1" fmla="*/ 57 h 297"/>
              <a:gd name="T2" fmla="*/ 292 w 348"/>
              <a:gd name="T3" fmla="*/ 6 h 297"/>
              <a:gd name="T4" fmla="*/ 261 w 348"/>
              <a:gd name="T5" fmla="*/ 0 h 297"/>
              <a:gd name="T6" fmla="*/ 174 w 348"/>
              <a:gd name="T7" fmla="*/ 87 h 297"/>
              <a:gd name="T8" fmla="*/ 87 w 348"/>
              <a:gd name="T9" fmla="*/ 0 h 297"/>
              <a:gd name="T10" fmla="*/ 56 w 348"/>
              <a:gd name="T11" fmla="*/ 6 h 297"/>
              <a:gd name="T12" fmla="*/ 6 w 348"/>
              <a:gd name="T13" fmla="*/ 57 h 297"/>
              <a:gd name="T14" fmla="*/ 0 w 348"/>
              <a:gd name="T15" fmla="*/ 87 h 297"/>
              <a:gd name="T16" fmla="*/ 24 w 348"/>
              <a:gd name="T17" fmla="*/ 147 h 297"/>
              <a:gd name="T18" fmla="*/ 24 w 348"/>
              <a:gd name="T19" fmla="*/ 147 h 297"/>
              <a:gd name="T20" fmla="*/ 28 w 348"/>
              <a:gd name="T21" fmla="*/ 151 h 297"/>
              <a:gd name="T22" fmla="*/ 28 w 348"/>
              <a:gd name="T23" fmla="*/ 151 h 297"/>
              <a:gd name="T24" fmla="*/ 174 w 348"/>
              <a:gd name="T25" fmla="*/ 297 h 297"/>
              <a:gd name="T26" fmla="*/ 321 w 348"/>
              <a:gd name="T27" fmla="*/ 151 h 297"/>
              <a:gd name="T28" fmla="*/ 325 w 348"/>
              <a:gd name="T29" fmla="*/ 147 h 297"/>
              <a:gd name="T30" fmla="*/ 348 w 348"/>
              <a:gd name="T31" fmla="*/ 87 h 297"/>
              <a:gd name="T32" fmla="*/ 343 w 348"/>
              <a:gd name="T33" fmla="*/ 5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8" h="297">
                <a:moveTo>
                  <a:pt x="343" y="57"/>
                </a:moveTo>
                <a:cubicBezTo>
                  <a:pt x="334" y="33"/>
                  <a:pt x="315" y="15"/>
                  <a:pt x="292" y="6"/>
                </a:cubicBezTo>
                <a:cubicBezTo>
                  <a:pt x="282" y="2"/>
                  <a:pt x="272" y="0"/>
                  <a:pt x="261" y="0"/>
                </a:cubicBezTo>
                <a:cubicBezTo>
                  <a:pt x="213" y="0"/>
                  <a:pt x="174" y="39"/>
                  <a:pt x="174" y="87"/>
                </a:cubicBezTo>
                <a:cubicBezTo>
                  <a:pt x="174" y="39"/>
                  <a:pt x="135" y="0"/>
                  <a:pt x="87" y="0"/>
                </a:cubicBezTo>
                <a:cubicBezTo>
                  <a:pt x="76" y="0"/>
                  <a:pt x="66" y="2"/>
                  <a:pt x="56" y="6"/>
                </a:cubicBezTo>
                <a:cubicBezTo>
                  <a:pt x="33" y="15"/>
                  <a:pt x="14" y="33"/>
                  <a:pt x="6" y="57"/>
                </a:cubicBezTo>
                <a:cubicBezTo>
                  <a:pt x="2" y="66"/>
                  <a:pt x="0" y="76"/>
                  <a:pt x="0" y="87"/>
                </a:cubicBezTo>
                <a:cubicBezTo>
                  <a:pt x="0" y="110"/>
                  <a:pt x="9" y="131"/>
                  <a:pt x="24" y="147"/>
                </a:cubicBezTo>
                <a:cubicBezTo>
                  <a:pt x="24" y="147"/>
                  <a:pt x="24" y="147"/>
                  <a:pt x="24" y="147"/>
                </a:cubicBezTo>
                <a:cubicBezTo>
                  <a:pt x="28" y="151"/>
                  <a:pt x="28" y="151"/>
                  <a:pt x="28" y="151"/>
                </a:cubicBezTo>
                <a:cubicBezTo>
                  <a:pt x="28" y="151"/>
                  <a:pt x="28" y="151"/>
                  <a:pt x="28" y="151"/>
                </a:cubicBezTo>
                <a:cubicBezTo>
                  <a:pt x="174" y="297"/>
                  <a:pt x="174" y="297"/>
                  <a:pt x="174" y="297"/>
                </a:cubicBezTo>
                <a:cubicBezTo>
                  <a:pt x="321" y="151"/>
                  <a:pt x="321" y="151"/>
                  <a:pt x="321" y="151"/>
                </a:cubicBezTo>
                <a:cubicBezTo>
                  <a:pt x="325" y="147"/>
                  <a:pt x="325" y="147"/>
                  <a:pt x="325" y="147"/>
                </a:cubicBezTo>
                <a:cubicBezTo>
                  <a:pt x="339" y="131"/>
                  <a:pt x="348" y="110"/>
                  <a:pt x="348" y="87"/>
                </a:cubicBezTo>
                <a:cubicBezTo>
                  <a:pt x="348" y="76"/>
                  <a:pt x="346" y="66"/>
                  <a:pt x="343" y="57"/>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2" name="Freeform 81"/>
          <p:cNvSpPr/>
          <p:nvPr>
            <p:custDataLst>
              <p:tags r:id="rId72"/>
            </p:custDataLst>
          </p:nvPr>
        </p:nvSpPr>
        <p:spPr bwMode="auto">
          <a:xfrm rot="19405780">
            <a:off x="2911842" y="4692460"/>
            <a:ext cx="241729" cy="410705"/>
          </a:xfrm>
          <a:custGeom>
            <a:avLst/>
            <a:gdLst>
              <a:gd name="T0" fmla="*/ 170 w 175"/>
              <a:gd name="T1" fmla="*/ 57 h 297"/>
              <a:gd name="T2" fmla="*/ 119 w 175"/>
              <a:gd name="T3" fmla="*/ 6 h 297"/>
              <a:gd name="T4" fmla="*/ 88 w 175"/>
              <a:gd name="T5" fmla="*/ 0 h 297"/>
              <a:gd name="T6" fmla="*/ 1 w 175"/>
              <a:gd name="T7" fmla="*/ 87 h 297"/>
              <a:gd name="T8" fmla="*/ 0 w 175"/>
              <a:gd name="T9" fmla="*/ 76 h 297"/>
              <a:gd name="T10" fmla="*/ 0 w 175"/>
              <a:gd name="T11" fmla="*/ 297 h 297"/>
              <a:gd name="T12" fmla="*/ 1 w 175"/>
              <a:gd name="T13" fmla="*/ 297 h 297"/>
              <a:gd name="T14" fmla="*/ 148 w 175"/>
              <a:gd name="T15" fmla="*/ 151 h 297"/>
              <a:gd name="T16" fmla="*/ 152 w 175"/>
              <a:gd name="T17" fmla="*/ 147 h 297"/>
              <a:gd name="T18" fmla="*/ 175 w 175"/>
              <a:gd name="T19" fmla="*/ 87 h 297"/>
              <a:gd name="T20" fmla="*/ 170 w 175"/>
              <a:gd name="T21" fmla="*/ 5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297">
                <a:moveTo>
                  <a:pt x="170" y="57"/>
                </a:moveTo>
                <a:cubicBezTo>
                  <a:pt x="161" y="33"/>
                  <a:pt x="142" y="15"/>
                  <a:pt x="119" y="6"/>
                </a:cubicBezTo>
                <a:cubicBezTo>
                  <a:pt x="109" y="2"/>
                  <a:pt x="99" y="0"/>
                  <a:pt x="88" y="0"/>
                </a:cubicBezTo>
                <a:cubicBezTo>
                  <a:pt x="40" y="0"/>
                  <a:pt x="1" y="39"/>
                  <a:pt x="1" y="87"/>
                </a:cubicBezTo>
                <a:cubicBezTo>
                  <a:pt x="1" y="84"/>
                  <a:pt x="1" y="80"/>
                  <a:pt x="0" y="76"/>
                </a:cubicBezTo>
                <a:cubicBezTo>
                  <a:pt x="0" y="297"/>
                  <a:pt x="0" y="297"/>
                  <a:pt x="0" y="297"/>
                </a:cubicBezTo>
                <a:cubicBezTo>
                  <a:pt x="1" y="297"/>
                  <a:pt x="1" y="297"/>
                  <a:pt x="1" y="297"/>
                </a:cubicBezTo>
                <a:cubicBezTo>
                  <a:pt x="148" y="151"/>
                  <a:pt x="148" y="151"/>
                  <a:pt x="148" y="151"/>
                </a:cubicBezTo>
                <a:cubicBezTo>
                  <a:pt x="152" y="147"/>
                  <a:pt x="152" y="147"/>
                  <a:pt x="152" y="147"/>
                </a:cubicBezTo>
                <a:cubicBezTo>
                  <a:pt x="166" y="131"/>
                  <a:pt x="175" y="110"/>
                  <a:pt x="175" y="87"/>
                </a:cubicBezTo>
                <a:cubicBezTo>
                  <a:pt x="175" y="76"/>
                  <a:pt x="173" y="66"/>
                  <a:pt x="170" y="57"/>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3" name="Freeform 82"/>
          <p:cNvSpPr/>
          <p:nvPr>
            <p:custDataLst>
              <p:tags r:id="rId73"/>
            </p:custDataLst>
          </p:nvPr>
        </p:nvSpPr>
        <p:spPr bwMode="auto">
          <a:xfrm rot="19405780">
            <a:off x="2696744" y="4890303"/>
            <a:ext cx="483457" cy="150983"/>
          </a:xfrm>
          <a:custGeom>
            <a:avLst/>
            <a:gdLst>
              <a:gd name="T0" fmla="*/ 184 w 350"/>
              <a:gd name="T1" fmla="*/ 109 h 109"/>
              <a:gd name="T2" fmla="*/ 183 w 350"/>
              <a:gd name="T3" fmla="*/ 108 h 109"/>
              <a:gd name="T4" fmla="*/ 179 w 350"/>
              <a:gd name="T5" fmla="*/ 105 h 109"/>
              <a:gd name="T6" fmla="*/ 143 w 350"/>
              <a:gd name="T7" fmla="*/ 17 h 109"/>
              <a:gd name="T8" fmla="*/ 108 w 350"/>
              <a:gd name="T9" fmla="*/ 79 h 109"/>
              <a:gd name="T10" fmla="*/ 104 w 350"/>
              <a:gd name="T11" fmla="*/ 82 h 109"/>
              <a:gd name="T12" fmla="*/ 5 w 350"/>
              <a:gd name="T13" fmla="*/ 82 h 109"/>
              <a:gd name="T14" fmla="*/ 0 w 350"/>
              <a:gd name="T15" fmla="*/ 77 h 109"/>
              <a:gd name="T16" fmla="*/ 5 w 350"/>
              <a:gd name="T17" fmla="*/ 72 h 109"/>
              <a:gd name="T18" fmla="*/ 100 w 350"/>
              <a:gd name="T19" fmla="*/ 72 h 109"/>
              <a:gd name="T20" fmla="*/ 139 w 350"/>
              <a:gd name="T21" fmla="*/ 2 h 109"/>
              <a:gd name="T22" fmla="*/ 144 w 350"/>
              <a:gd name="T23" fmla="*/ 0 h 109"/>
              <a:gd name="T24" fmla="*/ 148 w 350"/>
              <a:gd name="T25" fmla="*/ 3 h 109"/>
              <a:gd name="T26" fmla="*/ 185 w 350"/>
              <a:gd name="T27" fmla="*/ 92 h 109"/>
              <a:gd name="T28" fmla="*/ 219 w 350"/>
              <a:gd name="T29" fmla="*/ 45 h 109"/>
              <a:gd name="T30" fmla="*/ 224 w 350"/>
              <a:gd name="T31" fmla="*/ 43 h 109"/>
              <a:gd name="T32" fmla="*/ 229 w 350"/>
              <a:gd name="T33" fmla="*/ 46 h 109"/>
              <a:gd name="T34" fmla="*/ 243 w 350"/>
              <a:gd name="T35" fmla="*/ 82 h 109"/>
              <a:gd name="T36" fmla="*/ 254 w 350"/>
              <a:gd name="T37" fmla="*/ 66 h 109"/>
              <a:gd name="T38" fmla="*/ 258 w 350"/>
              <a:gd name="T39" fmla="*/ 63 h 109"/>
              <a:gd name="T40" fmla="*/ 345 w 350"/>
              <a:gd name="T41" fmla="*/ 63 h 109"/>
              <a:gd name="T42" fmla="*/ 350 w 350"/>
              <a:gd name="T43" fmla="*/ 69 h 109"/>
              <a:gd name="T44" fmla="*/ 345 w 350"/>
              <a:gd name="T45" fmla="*/ 74 h 109"/>
              <a:gd name="T46" fmla="*/ 261 w 350"/>
              <a:gd name="T47" fmla="*/ 74 h 109"/>
              <a:gd name="T48" fmla="*/ 246 w 350"/>
              <a:gd name="T49" fmla="*/ 96 h 109"/>
              <a:gd name="T50" fmla="*/ 241 w 350"/>
              <a:gd name="T51" fmla="*/ 98 h 109"/>
              <a:gd name="T52" fmla="*/ 236 w 350"/>
              <a:gd name="T53" fmla="*/ 95 h 109"/>
              <a:gd name="T54" fmla="*/ 222 w 350"/>
              <a:gd name="T55" fmla="*/ 59 h 109"/>
              <a:gd name="T56" fmla="*/ 188 w 350"/>
              <a:gd name="T57" fmla="*/ 106 h 109"/>
              <a:gd name="T58" fmla="*/ 184 w 350"/>
              <a:gd name="T5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0" h="109">
                <a:moveTo>
                  <a:pt x="184" y="109"/>
                </a:moveTo>
                <a:cubicBezTo>
                  <a:pt x="183" y="109"/>
                  <a:pt x="183" y="109"/>
                  <a:pt x="183" y="108"/>
                </a:cubicBezTo>
                <a:cubicBezTo>
                  <a:pt x="181" y="108"/>
                  <a:pt x="179" y="107"/>
                  <a:pt x="179" y="105"/>
                </a:cubicBezTo>
                <a:cubicBezTo>
                  <a:pt x="143" y="17"/>
                  <a:pt x="143" y="17"/>
                  <a:pt x="143" y="17"/>
                </a:cubicBezTo>
                <a:cubicBezTo>
                  <a:pt x="108" y="79"/>
                  <a:pt x="108" y="79"/>
                  <a:pt x="108" y="79"/>
                </a:cubicBezTo>
                <a:cubicBezTo>
                  <a:pt x="107" y="81"/>
                  <a:pt x="105" y="82"/>
                  <a:pt x="104" y="82"/>
                </a:cubicBezTo>
                <a:cubicBezTo>
                  <a:pt x="5" y="82"/>
                  <a:pt x="5" y="82"/>
                  <a:pt x="5" y="82"/>
                </a:cubicBezTo>
                <a:cubicBezTo>
                  <a:pt x="2" y="82"/>
                  <a:pt x="0" y="80"/>
                  <a:pt x="0" y="77"/>
                </a:cubicBezTo>
                <a:cubicBezTo>
                  <a:pt x="0" y="74"/>
                  <a:pt x="2" y="72"/>
                  <a:pt x="5" y="72"/>
                </a:cubicBezTo>
                <a:cubicBezTo>
                  <a:pt x="100" y="72"/>
                  <a:pt x="100" y="72"/>
                  <a:pt x="100" y="72"/>
                </a:cubicBezTo>
                <a:cubicBezTo>
                  <a:pt x="139" y="2"/>
                  <a:pt x="139" y="2"/>
                  <a:pt x="139" y="2"/>
                </a:cubicBezTo>
                <a:cubicBezTo>
                  <a:pt x="140" y="1"/>
                  <a:pt x="141" y="0"/>
                  <a:pt x="144" y="0"/>
                </a:cubicBezTo>
                <a:cubicBezTo>
                  <a:pt x="146" y="0"/>
                  <a:pt x="147" y="1"/>
                  <a:pt x="148" y="3"/>
                </a:cubicBezTo>
                <a:cubicBezTo>
                  <a:pt x="185" y="92"/>
                  <a:pt x="185" y="92"/>
                  <a:pt x="185" y="92"/>
                </a:cubicBezTo>
                <a:cubicBezTo>
                  <a:pt x="219" y="45"/>
                  <a:pt x="219" y="45"/>
                  <a:pt x="219" y="45"/>
                </a:cubicBezTo>
                <a:cubicBezTo>
                  <a:pt x="221" y="43"/>
                  <a:pt x="222" y="42"/>
                  <a:pt x="224" y="43"/>
                </a:cubicBezTo>
                <a:cubicBezTo>
                  <a:pt x="226" y="43"/>
                  <a:pt x="228" y="44"/>
                  <a:pt x="229" y="46"/>
                </a:cubicBezTo>
                <a:cubicBezTo>
                  <a:pt x="243" y="82"/>
                  <a:pt x="243" y="82"/>
                  <a:pt x="243" y="82"/>
                </a:cubicBezTo>
                <a:cubicBezTo>
                  <a:pt x="254" y="66"/>
                  <a:pt x="254" y="66"/>
                  <a:pt x="254" y="66"/>
                </a:cubicBezTo>
                <a:cubicBezTo>
                  <a:pt x="255" y="64"/>
                  <a:pt x="256" y="63"/>
                  <a:pt x="258" y="63"/>
                </a:cubicBezTo>
                <a:cubicBezTo>
                  <a:pt x="345" y="63"/>
                  <a:pt x="345" y="63"/>
                  <a:pt x="345" y="63"/>
                </a:cubicBezTo>
                <a:cubicBezTo>
                  <a:pt x="348" y="63"/>
                  <a:pt x="350" y="66"/>
                  <a:pt x="350" y="69"/>
                </a:cubicBezTo>
                <a:cubicBezTo>
                  <a:pt x="350" y="72"/>
                  <a:pt x="348" y="74"/>
                  <a:pt x="345" y="74"/>
                </a:cubicBezTo>
                <a:cubicBezTo>
                  <a:pt x="261" y="74"/>
                  <a:pt x="261" y="74"/>
                  <a:pt x="261" y="74"/>
                </a:cubicBezTo>
                <a:cubicBezTo>
                  <a:pt x="246" y="96"/>
                  <a:pt x="246" y="96"/>
                  <a:pt x="246" y="96"/>
                </a:cubicBezTo>
                <a:cubicBezTo>
                  <a:pt x="245" y="98"/>
                  <a:pt x="243" y="99"/>
                  <a:pt x="241" y="98"/>
                </a:cubicBezTo>
                <a:cubicBezTo>
                  <a:pt x="239" y="98"/>
                  <a:pt x="237" y="97"/>
                  <a:pt x="236" y="95"/>
                </a:cubicBezTo>
                <a:cubicBezTo>
                  <a:pt x="222" y="59"/>
                  <a:pt x="222" y="59"/>
                  <a:pt x="222" y="59"/>
                </a:cubicBezTo>
                <a:cubicBezTo>
                  <a:pt x="188" y="106"/>
                  <a:pt x="188" y="106"/>
                  <a:pt x="188" y="106"/>
                </a:cubicBezTo>
                <a:cubicBezTo>
                  <a:pt x="187" y="108"/>
                  <a:pt x="185" y="109"/>
                  <a:pt x="184"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5" name="Freeform 83"/>
          <p:cNvSpPr/>
          <p:nvPr>
            <p:custDataLst>
              <p:tags r:id="rId74"/>
            </p:custDataLst>
          </p:nvPr>
        </p:nvSpPr>
        <p:spPr bwMode="auto">
          <a:xfrm rot="1636392">
            <a:off x="2889430" y="1773664"/>
            <a:ext cx="375722" cy="454318"/>
          </a:xfrm>
          <a:custGeom>
            <a:avLst/>
            <a:gdLst>
              <a:gd name="T0" fmla="*/ 202 w 222"/>
              <a:gd name="T1" fmla="*/ 268 h 268"/>
              <a:gd name="T2" fmla="*/ 21 w 222"/>
              <a:gd name="T3" fmla="*/ 268 h 268"/>
              <a:gd name="T4" fmla="*/ 0 w 222"/>
              <a:gd name="T5" fmla="*/ 247 h 268"/>
              <a:gd name="T6" fmla="*/ 0 w 222"/>
              <a:gd name="T7" fmla="*/ 21 h 268"/>
              <a:gd name="T8" fmla="*/ 21 w 222"/>
              <a:gd name="T9" fmla="*/ 0 h 268"/>
              <a:gd name="T10" fmla="*/ 202 w 222"/>
              <a:gd name="T11" fmla="*/ 0 h 268"/>
              <a:gd name="T12" fmla="*/ 222 w 222"/>
              <a:gd name="T13" fmla="*/ 21 h 268"/>
              <a:gd name="T14" fmla="*/ 222 w 222"/>
              <a:gd name="T15" fmla="*/ 247 h 268"/>
              <a:gd name="T16" fmla="*/ 202 w 222"/>
              <a:gd name="T17" fmla="*/ 26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68">
                <a:moveTo>
                  <a:pt x="202" y="268"/>
                </a:moveTo>
                <a:cubicBezTo>
                  <a:pt x="21" y="268"/>
                  <a:pt x="21" y="268"/>
                  <a:pt x="21" y="268"/>
                </a:cubicBezTo>
                <a:cubicBezTo>
                  <a:pt x="9" y="268"/>
                  <a:pt x="0" y="259"/>
                  <a:pt x="0" y="247"/>
                </a:cubicBezTo>
                <a:cubicBezTo>
                  <a:pt x="0" y="21"/>
                  <a:pt x="0" y="21"/>
                  <a:pt x="0" y="21"/>
                </a:cubicBezTo>
                <a:cubicBezTo>
                  <a:pt x="0" y="9"/>
                  <a:pt x="9" y="0"/>
                  <a:pt x="21" y="0"/>
                </a:cubicBezTo>
                <a:cubicBezTo>
                  <a:pt x="202" y="0"/>
                  <a:pt x="202" y="0"/>
                  <a:pt x="202" y="0"/>
                </a:cubicBezTo>
                <a:cubicBezTo>
                  <a:pt x="213" y="0"/>
                  <a:pt x="222" y="9"/>
                  <a:pt x="222" y="21"/>
                </a:cubicBezTo>
                <a:cubicBezTo>
                  <a:pt x="222" y="247"/>
                  <a:pt x="222" y="247"/>
                  <a:pt x="222" y="247"/>
                </a:cubicBezTo>
                <a:cubicBezTo>
                  <a:pt x="222" y="259"/>
                  <a:pt x="213" y="268"/>
                  <a:pt x="202" y="2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6" name="Freeform 84"/>
          <p:cNvSpPr/>
          <p:nvPr>
            <p:custDataLst>
              <p:tags r:id="rId75"/>
            </p:custDataLst>
          </p:nvPr>
        </p:nvSpPr>
        <p:spPr bwMode="auto">
          <a:xfrm rot="1636392">
            <a:off x="3065039" y="1816282"/>
            <a:ext cx="189778" cy="454318"/>
          </a:xfrm>
          <a:custGeom>
            <a:avLst/>
            <a:gdLst>
              <a:gd name="T0" fmla="*/ 112 w 112"/>
              <a:gd name="T1" fmla="*/ 16 h 268"/>
              <a:gd name="T2" fmla="*/ 112 w 112"/>
              <a:gd name="T3" fmla="*/ 252 h 268"/>
              <a:gd name="T4" fmla="*/ 96 w 112"/>
              <a:gd name="T5" fmla="*/ 268 h 268"/>
              <a:gd name="T6" fmla="*/ 0 w 112"/>
              <a:gd name="T7" fmla="*/ 268 h 268"/>
              <a:gd name="T8" fmla="*/ 0 w 112"/>
              <a:gd name="T9" fmla="*/ 0 h 268"/>
              <a:gd name="T10" fmla="*/ 96 w 112"/>
              <a:gd name="T11" fmla="*/ 0 h 268"/>
              <a:gd name="T12" fmla="*/ 112 w 112"/>
              <a:gd name="T13" fmla="*/ 16 h 268"/>
            </a:gdLst>
            <a:ahLst/>
            <a:cxnLst>
              <a:cxn ang="0">
                <a:pos x="T0" y="T1"/>
              </a:cxn>
              <a:cxn ang="0">
                <a:pos x="T2" y="T3"/>
              </a:cxn>
              <a:cxn ang="0">
                <a:pos x="T4" y="T5"/>
              </a:cxn>
              <a:cxn ang="0">
                <a:pos x="T6" y="T7"/>
              </a:cxn>
              <a:cxn ang="0">
                <a:pos x="T8" y="T9"/>
              </a:cxn>
              <a:cxn ang="0">
                <a:pos x="T10" y="T11"/>
              </a:cxn>
              <a:cxn ang="0">
                <a:pos x="T12" y="T13"/>
              </a:cxn>
            </a:cxnLst>
            <a:rect l="0" t="0" r="r" b="b"/>
            <a:pathLst>
              <a:path w="112" h="268">
                <a:moveTo>
                  <a:pt x="112" y="16"/>
                </a:moveTo>
                <a:cubicBezTo>
                  <a:pt x="112" y="252"/>
                  <a:pt x="112" y="252"/>
                  <a:pt x="112" y="252"/>
                </a:cubicBezTo>
                <a:cubicBezTo>
                  <a:pt x="112" y="261"/>
                  <a:pt x="105" y="268"/>
                  <a:pt x="96" y="268"/>
                </a:cubicBezTo>
                <a:cubicBezTo>
                  <a:pt x="0" y="268"/>
                  <a:pt x="0" y="268"/>
                  <a:pt x="0" y="268"/>
                </a:cubicBezTo>
                <a:cubicBezTo>
                  <a:pt x="0" y="0"/>
                  <a:pt x="0" y="0"/>
                  <a:pt x="0" y="0"/>
                </a:cubicBezTo>
                <a:cubicBezTo>
                  <a:pt x="96" y="0"/>
                  <a:pt x="96" y="0"/>
                  <a:pt x="96" y="0"/>
                </a:cubicBezTo>
                <a:cubicBezTo>
                  <a:pt x="105" y="0"/>
                  <a:pt x="112" y="7"/>
                  <a:pt x="112" y="1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7" name="Freeform 85"/>
          <p:cNvSpPr/>
          <p:nvPr>
            <p:custDataLst>
              <p:tags r:id="rId76"/>
            </p:custDataLst>
          </p:nvPr>
        </p:nvSpPr>
        <p:spPr bwMode="auto">
          <a:xfrm rot="1636392">
            <a:off x="3102815" y="1761240"/>
            <a:ext cx="157190" cy="70927"/>
          </a:xfrm>
          <a:custGeom>
            <a:avLst/>
            <a:gdLst>
              <a:gd name="T0" fmla="*/ 62 w 93"/>
              <a:gd name="T1" fmla="*/ 15 h 42"/>
              <a:gd name="T2" fmla="*/ 46 w 93"/>
              <a:gd name="T3" fmla="*/ 0 h 42"/>
              <a:gd name="T4" fmla="*/ 31 w 93"/>
              <a:gd name="T5" fmla="*/ 15 h 42"/>
              <a:gd name="T6" fmla="*/ 4 w 93"/>
              <a:gd name="T7" fmla="*/ 15 h 42"/>
              <a:gd name="T8" fmla="*/ 0 w 93"/>
              <a:gd name="T9" fmla="*/ 19 h 42"/>
              <a:gd name="T10" fmla="*/ 0 w 93"/>
              <a:gd name="T11" fmla="*/ 31 h 42"/>
              <a:gd name="T12" fmla="*/ 11 w 93"/>
              <a:gd name="T13" fmla="*/ 42 h 42"/>
              <a:gd name="T14" fmla="*/ 82 w 93"/>
              <a:gd name="T15" fmla="*/ 42 h 42"/>
              <a:gd name="T16" fmla="*/ 93 w 93"/>
              <a:gd name="T17" fmla="*/ 31 h 42"/>
              <a:gd name="T18" fmla="*/ 93 w 93"/>
              <a:gd name="T19" fmla="*/ 19 h 42"/>
              <a:gd name="T20" fmla="*/ 89 w 93"/>
              <a:gd name="T21" fmla="*/ 15 h 42"/>
              <a:gd name="T22" fmla="*/ 62 w 93"/>
              <a:gd name="T23"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42">
                <a:moveTo>
                  <a:pt x="62" y="15"/>
                </a:moveTo>
                <a:cubicBezTo>
                  <a:pt x="62" y="7"/>
                  <a:pt x="55" y="0"/>
                  <a:pt x="46" y="0"/>
                </a:cubicBezTo>
                <a:cubicBezTo>
                  <a:pt x="38" y="0"/>
                  <a:pt x="31" y="7"/>
                  <a:pt x="31" y="15"/>
                </a:cubicBezTo>
                <a:cubicBezTo>
                  <a:pt x="4" y="15"/>
                  <a:pt x="4" y="15"/>
                  <a:pt x="4" y="15"/>
                </a:cubicBezTo>
                <a:cubicBezTo>
                  <a:pt x="2" y="15"/>
                  <a:pt x="0" y="17"/>
                  <a:pt x="0" y="19"/>
                </a:cubicBezTo>
                <a:cubicBezTo>
                  <a:pt x="0" y="31"/>
                  <a:pt x="0" y="31"/>
                  <a:pt x="0" y="31"/>
                </a:cubicBezTo>
                <a:cubicBezTo>
                  <a:pt x="0" y="37"/>
                  <a:pt x="5" y="42"/>
                  <a:pt x="11" y="42"/>
                </a:cubicBezTo>
                <a:cubicBezTo>
                  <a:pt x="82" y="42"/>
                  <a:pt x="82" y="42"/>
                  <a:pt x="82" y="42"/>
                </a:cubicBezTo>
                <a:cubicBezTo>
                  <a:pt x="88" y="42"/>
                  <a:pt x="93" y="37"/>
                  <a:pt x="93" y="31"/>
                </a:cubicBezTo>
                <a:cubicBezTo>
                  <a:pt x="93" y="19"/>
                  <a:pt x="93" y="19"/>
                  <a:pt x="93" y="19"/>
                </a:cubicBezTo>
                <a:cubicBezTo>
                  <a:pt x="93" y="17"/>
                  <a:pt x="91" y="15"/>
                  <a:pt x="89" y="15"/>
                </a:cubicBezTo>
                <a:lnTo>
                  <a:pt x="62" y="15"/>
                </a:ln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8" name="Rectangle 86"/>
          <p:cNvSpPr>
            <a:spLocks noChangeArrowheads="1"/>
          </p:cNvSpPr>
          <p:nvPr>
            <p:custDataLst>
              <p:tags r:id="rId77"/>
            </p:custDataLst>
          </p:nvPr>
        </p:nvSpPr>
        <p:spPr bwMode="auto">
          <a:xfrm rot="1636392">
            <a:off x="3003530" y="1832235"/>
            <a:ext cx="66135" cy="20128"/>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89" name="Rectangle 87"/>
          <p:cNvSpPr>
            <a:spLocks noChangeArrowheads="1"/>
          </p:cNvSpPr>
          <p:nvPr>
            <p:custDataLst>
              <p:tags r:id="rId78"/>
            </p:custDataLst>
          </p:nvPr>
        </p:nvSpPr>
        <p:spPr bwMode="auto">
          <a:xfrm rot="1636392">
            <a:off x="3027931" y="1808379"/>
            <a:ext cx="18211" cy="66136"/>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0" name="Rectangle 88"/>
          <p:cNvSpPr>
            <a:spLocks noChangeArrowheads="1"/>
          </p:cNvSpPr>
          <p:nvPr>
            <p:custDataLst>
              <p:tags r:id="rId79"/>
            </p:custDataLst>
          </p:nvPr>
        </p:nvSpPr>
        <p:spPr bwMode="auto">
          <a:xfrm rot="1636392">
            <a:off x="3081916" y="1891655"/>
            <a:ext cx="181152" cy="39298"/>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1" name="Rectangle 89"/>
          <p:cNvSpPr>
            <a:spLocks noChangeArrowheads="1"/>
          </p:cNvSpPr>
          <p:nvPr>
            <p:custDataLst>
              <p:tags r:id="rId80"/>
            </p:custDataLst>
          </p:nvPr>
        </p:nvSpPr>
        <p:spPr bwMode="auto">
          <a:xfrm rot="1636392">
            <a:off x="2947509" y="1972376"/>
            <a:ext cx="278916" cy="17252"/>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2" name="Rectangle 90"/>
          <p:cNvSpPr>
            <a:spLocks noChangeArrowheads="1"/>
          </p:cNvSpPr>
          <p:nvPr>
            <p:custDataLst>
              <p:tags r:id="rId81"/>
            </p:custDataLst>
          </p:nvPr>
        </p:nvSpPr>
        <p:spPr bwMode="auto">
          <a:xfrm rot="1636392">
            <a:off x="2919840" y="2026066"/>
            <a:ext cx="278916" cy="17252"/>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3" name="Rectangle 91"/>
          <p:cNvSpPr>
            <a:spLocks noChangeArrowheads="1"/>
          </p:cNvSpPr>
          <p:nvPr>
            <p:custDataLst>
              <p:tags r:id="rId82"/>
            </p:custDataLst>
          </p:nvPr>
        </p:nvSpPr>
        <p:spPr bwMode="auto">
          <a:xfrm rot="1636392">
            <a:off x="2891730" y="2080607"/>
            <a:ext cx="278916" cy="17252"/>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4" name="Rectangle 92"/>
          <p:cNvSpPr>
            <a:spLocks noChangeArrowheads="1"/>
          </p:cNvSpPr>
          <p:nvPr>
            <p:custDataLst>
              <p:tags r:id="rId83"/>
            </p:custDataLst>
          </p:nvPr>
        </p:nvSpPr>
        <p:spPr bwMode="auto">
          <a:xfrm rot="1636392">
            <a:off x="2870340" y="2108401"/>
            <a:ext cx="161983" cy="16294"/>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6" name="Freeform 93"/>
          <p:cNvSpPr/>
          <p:nvPr>
            <p:custDataLst>
              <p:tags r:id="rId84"/>
            </p:custDataLst>
          </p:nvPr>
        </p:nvSpPr>
        <p:spPr bwMode="auto">
          <a:xfrm rot="440708">
            <a:off x="859737" y="3564722"/>
            <a:ext cx="477968" cy="372728"/>
          </a:xfrm>
          <a:custGeom>
            <a:avLst/>
            <a:gdLst>
              <a:gd name="T0" fmla="*/ 47 w 247"/>
              <a:gd name="T1" fmla="*/ 169 h 192"/>
              <a:gd name="T2" fmla="*/ 23 w 247"/>
              <a:gd name="T3" fmla="*/ 61 h 192"/>
              <a:gd name="T4" fmla="*/ 62 w 247"/>
              <a:gd name="T5" fmla="*/ 0 h 192"/>
              <a:gd name="T6" fmla="*/ 75 w 247"/>
              <a:gd name="T7" fmla="*/ 8 h 192"/>
              <a:gd name="T8" fmla="*/ 36 w 247"/>
              <a:gd name="T9" fmla="*/ 69 h 192"/>
              <a:gd name="T10" fmla="*/ 55 w 247"/>
              <a:gd name="T11" fmla="*/ 156 h 192"/>
              <a:gd name="T12" fmla="*/ 142 w 247"/>
              <a:gd name="T13" fmla="*/ 137 h 192"/>
              <a:gd name="T14" fmla="*/ 159 w 247"/>
              <a:gd name="T15" fmla="*/ 110 h 192"/>
              <a:gd name="T16" fmla="*/ 233 w 247"/>
              <a:gd name="T17" fmla="*/ 94 h 192"/>
              <a:gd name="T18" fmla="*/ 247 w 247"/>
              <a:gd name="T19" fmla="*/ 103 h 192"/>
              <a:gd name="T20" fmla="*/ 239 w 247"/>
              <a:gd name="T21" fmla="*/ 116 h 192"/>
              <a:gd name="T22" fmla="*/ 225 w 247"/>
              <a:gd name="T23" fmla="*/ 107 h 192"/>
              <a:gd name="T24" fmla="*/ 172 w 247"/>
              <a:gd name="T25" fmla="*/ 119 h 192"/>
              <a:gd name="T26" fmla="*/ 155 w 247"/>
              <a:gd name="T27" fmla="*/ 145 h 192"/>
              <a:gd name="T28" fmla="*/ 47 w 247"/>
              <a:gd name="T29" fmla="*/ 16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92">
                <a:moveTo>
                  <a:pt x="47" y="169"/>
                </a:moveTo>
                <a:cubicBezTo>
                  <a:pt x="10" y="146"/>
                  <a:pt x="0" y="97"/>
                  <a:pt x="23" y="61"/>
                </a:cubicBezTo>
                <a:cubicBezTo>
                  <a:pt x="62" y="0"/>
                  <a:pt x="62" y="0"/>
                  <a:pt x="62" y="0"/>
                </a:cubicBezTo>
                <a:cubicBezTo>
                  <a:pt x="75" y="8"/>
                  <a:pt x="75" y="8"/>
                  <a:pt x="75" y="8"/>
                </a:cubicBezTo>
                <a:cubicBezTo>
                  <a:pt x="36" y="69"/>
                  <a:pt x="36" y="69"/>
                  <a:pt x="36" y="69"/>
                </a:cubicBezTo>
                <a:cubicBezTo>
                  <a:pt x="17" y="98"/>
                  <a:pt x="26" y="137"/>
                  <a:pt x="55" y="156"/>
                </a:cubicBezTo>
                <a:cubicBezTo>
                  <a:pt x="84" y="175"/>
                  <a:pt x="123" y="166"/>
                  <a:pt x="142" y="137"/>
                </a:cubicBezTo>
                <a:cubicBezTo>
                  <a:pt x="159" y="110"/>
                  <a:pt x="159" y="110"/>
                  <a:pt x="159" y="110"/>
                </a:cubicBezTo>
                <a:cubicBezTo>
                  <a:pt x="175" y="85"/>
                  <a:pt x="209" y="78"/>
                  <a:pt x="233" y="94"/>
                </a:cubicBezTo>
                <a:cubicBezTo>
                  <a:pt x="247" y="103"/>
                  <a:pt x="247" y="103"/>
                  <a:pt x="247" y="103"/>
                </a:cubicBezTo>
                <a:cubicBezTo>
                  <a:pt x="239" y="116"/>
                  <a:pt x="239" y="116"/>
                  <a:pt x="239" y="116"/>
                </a:cubicBezTo>
                <a:cubicBezTo>
                  <a:pt x="225" y="107"/>
                  <a:pt x="225" y="107"/>
                  <a:pt x="225" y="107"/>
                </a:cubicBezTo>
                <a:cubicBezTo>
                  <a:pt x="207" y="96"/>
                  <a:pt x="184" y="101"/>
                  <a:pt x="172" y="119"/>
                </a:cubicBezTo>
                <a:cubicBezTo>
                  <a:pt x="155" y="145"/>
                  <a:pt x="155" y="145"/>
                  <a:pt x="155" y="145"/>
                </a:cubicBezTo>
                <a:cubicBezTo>
                  <a:pt x="132" y="182"/>
                  <a:pt x="83" y="192"/>
                  <a:pt x="47" y="169"/>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7" name="Freeform 94"/>
          <p:cNvSpPr/>
          <p:nvPr>
            <p:custDataLst>
              <p:tags r:id="rId85"/>
            </p:custDataLst>
          </p:nvPr>
        </p:nvSpPr>
        <p:spPr bwMode="auto">
          <a:xfrm rot="440708">
            <a:off x="1043179" y="3232729"/>
            <a:ext cx="75642" cy="67968"/>
          </a:xfrm>
          <a:custGeom>
            <a:avLst/>
            <a:gdLst>
              <a:gd name="T0" fmla="*/ 20 w 39"/>
              <a:gd name="T1" fmla="*/ 32 h 35"/>
              <a:gd name="T2" fmla="*/ 0 w 39"/>
              <a:gd name="T3" fmla="*/ 19 h 35"/>
              <a:gd name="T4" fmla="*/ 12 w 39"/>
              <a:gd name="T5" fmla="*/ 0 h 35"/>
              <a:gd name="T6" fmla="*/ 32 w 39"/>
              <a:gd name="T7" fmla="*/ 13 h 35"/>
              <a:gd name="T8" fmla="*/ 35 w 39"/>
              <a:gd name="T9" fmla="*/ 27 h 35"/>
              <a:gd name="T10" fmla="*/ 35 w 39"/>
              <a:gd name="T11" fmla="*/ 29 h 35"/>
              <a:gd name="T12" fmla="*/ 20 w 39"/>
              <a:gd name="T13" fmla="*/ 32 h 35"/>
            </a:gdLst>
            <a:ahLst/>
            <a:cxnLst>
              <a:cxn ang="0">
                <a:pos x="T0" y="T1"/>
              </a:cxn>
              <a:cxn ang="0">
                <a:pos x="T2" y="T3"/>
              </a:cxn>
              <a:cxn ang="0">
                <a:pos x="T4" y="T5"/>
              </a:cxn>
              <a:cxn ang="0">
                <a:pos x="T6" y="T7"/>
              </a:cxn>
              <a:cxn ang="0">
                <a:pos x="T8" y="T9"/>
              </a:cxn>
              <a:cxn ang="0">
                <a:pos x="T10" y="T11"/>
              </a:cxn>
              <a:cxn ang="0">
                <a:pos x="T12" y="T13"/>
              </a:cxn>
            </a:cxnLst>
            <a:rect l="0" t="0" r="r" b="b"/>
            <a:pathLst>
              <a:path w="39" h="35">
                <a:moveTo>
                  <a:pt x="20" y="32"/>
                </a:moveTo>
                <a:cubicBezTo>
                  <a:pt x="0" y="19"/>
                  <a:pt x="0" y="19"/>
                  <a:pt x="0" y="19"/>
                </a:cubicBezTo>
                <a:cubicBezTo>
                  <a:pt x="12" y="0"/>
                  <a:pt x="12" y="0"/>
                  <a:pt x="12" y="0"/>
                </a:cubicBezTo>
                <a:cubicBezTo>
                  <a:pt x="32" y="13"/>
                  <a:pt x="32" y="13"/>
                  <a:pt x="32" y="13"/>
                </a:cubicBezTo>
                <a:cubicBezTo>
                  <a:pt x="37" y="16"/>
                  <a:pt x="39" y="23"/>
                  <a:pt x="35" y="27"/>
                </a:cubicBezTo>
                <a:cubicBezTo>
                  <a:pt x="35" y="29"/>
                  <a:pt x="35" y="29"/>
                  <a:pt x="35" y="29"/>
                </a:cubicBezTo>
                <a:cubicBezTo>
                  <a:pt x="31" y="34"/>
                  <a:pt x="25" y="35"/>
                  <a:pt x="20" y="32"/>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8" name="Freeform 95"/>
          <p:cNvSpPr/>
          <p:nvPr>
            <p:custDataLst>
              <p:tags r:id="rId86"/>
            </p:custDataLst>
          </p:nvPr>
        </p:nvSpPr>
        <p:spPr bwMode="auto">
          <a:xfrm rot="440708">
            <a:off x="1256236" y="3414931"/>
            <a:ext cx="74545" cy="67968"/>
          </a:xfrm>
          <a:custGeom>
            <a:avLst/>
            <a:gdLst>
              <a:gd name="T0" fmla="*/ 6 w 39"/>
              <a:gd name="T1" fmla="*/ 22 h 35"/>
              <a:gd name="T2" fmla="*/ 27 w 39"/>
              <a:gd name="T3" fmla="*/ 35 h 35"/>
              <a:gd name="T4" fmla="*/ 39 w 39"/>
              <a:gd name="T5" fmla="*/ 16 h 35"/>
              <a:gd name="T6" fmla="*/ 18 w 39"/>
              <a:gd name="T7" fmla="*/ 3 h 35"/>
              <a:gd name="T8" fmla="*/ 4 w 39"/>
              <a:gd name="T9" fmla="*/ 6 h 35"/>
              <a:gd name="T10" fmla="*/ 3 w 39"/>
              <a:gd name="T11" fmla="*/ 7 h 35"/>
              <a:gd name="T12" fmla="*/ 6 w 39"/>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39" h="35">
                <a:moveTo>
                  <a:pt x="6" y="22"/>
                </a:moveTo>
                <a:cubicBezTo>
                  <a:pt x="27" y="35"/>
                  <a:pt x="27" y="35"/>
                  <a:pt x="27" y="35"/>
                </a:cubicBezTo>
                <a:cubicBezTo>
                  <a:pt x="39" y="16"/>
                  <a:pt x="39" y="16"/>
                  <a:pt x="39" y="16"/>
                </a:cubicBezTo>
                <a:cubicBezTo>
                  <a:pt x="18" y="3"/>
                  <a:pt x="18" y="3"/>
                  <a:pt x="18" y="3"/>
                </a:cubicBezTo>
                <a:cubicBezTo>
                  <a:pt x="13" y="0"/>
                  <a:pt x="7" y="1"/>
                  <a:pt x="4" y="6"/>
                </a:cubicBezTo>
                <a:cubicBezTo>
                  <a:pt x="3" y="7"/>
                  <a:pt x="3" y="7"/>
                  <a:pt x="3" y="7"/>
                </a:cubicBezTo>
                <a:cubicBezTo>
                  <a:pt x="0" y="12"/>
                  <a:pt x="1" y="19"/>
                  <a:pt x="6" y="22"/>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9" name="Freeform 96"/>
          <p:cNvSpPr/>
          <p:nvPr>
            <p:custDataLst>
              <p:tags r:id="rId87"/>
            </p:custDataLst>
          </p:nvPr>
        </p:nvSpPr>
        <p:spPr bwMode="auto">
          <a:xfrm rot="440708">
            <a:off x="977967" y="3227148"/>
            <a:ext cx="114011" cy="150188"/>
          </a:xfrm>
          <a:custGeom>
            <a:avLst/>
            <a:gdLst>
              <a:gd name="T0" fmla="*/ 104 w 104"/>
              <a:gd name="T1" fmla="*/ 18 h 137"/>
              <a:gd name="T2" fmla="*/ 76 w 104"/>
              <a:gd name="T3" fmla="*/ 0 h 137"/>
              <a:gd name="T4" fmla="*/ 0 w 104"/>
              <a:gd name="T5" fmla="*/ 119 h 137"/>
              <a:gd name="T6" fmla="*/ 28 w 104"/>
              <a:gd name="T7" fmla="*/ 137 h 137"/>
              <a:gd name="T8" fmla="*/ 104 w 104"/>
              <a:gd name="T9" fmla="*/ 18 h 137"/>
            </a:gdLst>
            <a:ahLst/>
            <a:cxnLst>
              <a:cxn ang="0">
                <a:pos x="T0" y="T1"/>
              </a:cxn>
              <a:cxn ang="0">
                <a:pos x="T2" y="T3"/>
              </a:cxn>
              <a:cxn ang="0">
                <a:pos x="T4" y="T5"/>
              </a:cxn>
              <a:cxn ang="0">
                <a:pos x="T6" y="T7"/>
              </a:cxn>
              <a:cxn ang="0">
                <a:pos x="T8" y="T9"/>
              </a:cxn>
            </a:cxnLst>
            <a:rect l="0" t="0" r="r" b="b"/>
            <a:pathLst>
              <a:path w="104" h="137">
                <a:moveTo>
                  <a:pt x="104" y="18"/>
                </a:moveTo>
                <a:lnTo>
                  <a:pt x="76" y="0"/>
                </a:lnTo>
                <a:lnTo>
                  <a:pt x="0" y="119"/>
                </a:lnTo>
                <a:lnTo>
                  <a:pt x="28" y="137"/>
                </a:lnTo>
                <a:lnTo>
                  <a:pt x="104" y="18"/>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0" name="Freeform 97"/>
          <p:cNvSpPr/>
          <p:nvPr>
            <p:custDataLst>
              <p:tags r:id="rId88"/>
            </p:custDataLst>
          </p:nvPr>
        </p:nvSpPr>
        <p:spPr bwMode="auto">
          <a:xfrm rot="440708">
            <a:off x="1208022" y="3423912"/>
            <a:ext cx="116203" cy="149091"/>
          </a:xfrm>
          <a:custGeom>
            <a:avLst/>
            <a:gdLst>
              <a:gd name="T0" fmla="*/ 106 w 106"/>
              <a:gd name="T1" fmla="*/ 17 h 136"/>
              <a:gd name="T2" fmla="*/ 78 w 106"/>
              <a:gd name="T3" fmla="*/ 0 h 136"/>
              <a:gd name="T4" fmla="*/ 0 w 106"/>
              <a:gd name="T5" fmla="*/ 118 h 136"/>
              <a:gd name="T6" fmla="*/ 30 w 106"/>
              <a:gd name="T7" fmla="*/ 136 h 136"/>
              <a:gd name="T8" fmla="*/ 106 w 106"/>
              <a:gd name="T9" fmla="*/ 17 h 136"/>
            </a:gdLst>
            <a:ahLst/>
            <a:cxnLst>
              <a:cxn ang="0">
                <a:pos x="T0" y="T1"/>
              </a:cxn>
              <a:cxn ang="0">
                <a:pos x="T2" y="T3"/>
              </a:cxn>
              <a:cxn ang="0">
                <a:pos x="T4" y="T5"/>
              </a:cxn>
              <a:cxn ang="0">
                <a:pos x="T6" y="T7"/>
              </a:cxn>
              <a:cxn ang="0">
                <a:pos x="T8" y="T9"/>
              </a:cxn>
            </a:cxnLst>
            <a:rect l="0" t="0" r="r" b="b"/>
            <a:pathLst>
              <a:path w="105" h="136">
                <a:moveTo>
                  <a:pt x="106" y="17"/>
                </a:moveTo>
                <a:lnTo>
                  <a:pt x="78" y="0"/>
                </a:lnTo>
                <a:lnTo>
                  <a:pt x="0" y="118"/>
                </a:lnTo>
                <a:lnTo>
                  <a:pt x="30" y="136"/>
                </a:lnTo>
                <a:lnTo>
                  <a:pt x="106" y="17"/>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1" name="Freeform 98"/>
          <p:cNvSpPr/>
          <p:nvPr>
            <p:custDataLst>
              <p:tags r:id="rId89"/>
            </p:custDataLst>
          </p:nvPr>
        </p:nvSpPr>
        <p:spPr bwMode="auto">
          <a:xfrm rot="440708">
            <a:off x="903357" y="3345250"/>
            <a:ext cx="352995" cy="298181"/>
          </a:xfrm>
          <a:custGeom>
            <a:avLst/>
            <a:gdLst>
              <a:gd name="T0" fmla="*/ 55 w 182"/>
              <a:gd name="T1" fmla="*/ 126 h 154"/>
              <a:gd name="T2" fmla="*/ 28 w 182"/>
              <a:gd name="T3" fmla="*/ 0 h 154"/>
              <a:gd name="T4" fmla="*/ 50 w 182"/>
              <a:gd name="T5" fmla="*/ 14 h 154"/>
              <a:gd name="T6" fmla="*/ 70 w 182"/>
              <a:gd name="T7" fmla="*/ 104 h 154"/>
              <a:gd name="T8" fmla="*/ 160 w 182"/>
              <a:gd name="T9" fmla="*/ 84 h 154"/>
              <a:gd name="T10" fmla="*/ 182 w 182"/>
              <a:gd name="T11" fmla="*/ 99 h 154"/>
              <a:gd name="T12" fmla="*/ 55 w 182"/>
              <a:gd name="T13" fmla="*/ 126 h 154"/>
            </a:gdLst>
            <a:ahLst/>
            <a:cxnLst>
              <a:cxn ang="0">
                <a:pos x="T0" y="T1"/>
              </a:cxn>
              <a:cxn ang="0">
                <a:pos x="T2" y="T3"/>
              </a:cxn>
              <a:cxn ang="0">
                <a:pos x="T4" y="T5"/>
              </a:cxn>
              <a:cxn ang="0">
                <a:pos x="T6" y="T7"/>
              </a:cxn>
              <a:cxn ang="0">
                <a:pos x="T8" y="T9"/>
              </a:cxn>
              <a:cxn ang="0">
                <a:pos x="T10" y="T11"/>
              </a:cxn>
              <a:cxn ang="0">
                <a:pos x="T12" y="T13"/>
              </a:cxn>
            </a:cxnLst>
            <a:rect l="0" t="0" r="r" b="b"/>
            <a:pathLst>
              <a:path w="182" h="154">
                <a:moveTo>
                  <a:pt x="55" y="126"/>
                </a:moveTo>
                <a:cubicBezTo>
                  <a:pt x="13" y="99"/>
                  <a:pt x="0" y="42"/>
                  <a:pt x="28" y="0"/>
                </a:cubicBezTo>
                <a:cubicBezTo>
                  <a:pt x="50" y="14"/>
                  <a:pt x="50" y="14"/>
                  <a:pt x="50" y="14"/>
                </a:cubicBezTo>
                <a:cubicBezTo>
                  <a:pt x="31" y="44"/>
                  <a:pt x="40" y="85"/>
                  <a:pt x="70" y="104"/>
                </a:cubicBezTo>
                <a:cubicBezTo>
                  <a:pt x="100" y="123"/>
                  <a:pt x="140" y="115"/>
                  <a:pt x="160" y="84"/>
                </a:cubicBezTo>
                <a:cubicBezTo>
                  <a:pt x="182" y="99"/>
                  <a:pt x="182" y="99"/>
                  <a:pt x="182" y="99"/>
                </a:cubicBezTo>
                <a:cubicBezTo>
                  <a:pt x="155" y="141"/>
                  <a:pt x="98" y="154"/>
                  <a:pt x="55" y="126"/>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2" name="Freeform 99"/>
          <p:cNvSpPr/>
          <p:nvPr>
            <p:custDataLst>
              <p:tags r:id="rId90"/>
            </p:custDataLst>
          </p:nvPr>
        </p:nvSpPr>
        <p:spPr bwMode="auto">
          <a:xfrm rot="440708">
            <a:off x="1243786" y="3724560"/>
            <a:ext cx="162246" cy="162246"/>
          </a:xfrm>
          <a:custGeom>
            <a:avLst/>
            <a:gdLst>
              <a:gd name="T0" fmla="*/ 70 w 84"/>
              <a:gd name="T1" fmla="*/ 68 h 84"/>
              <a:gd name="T2" fmla="*/ 16 w 84"/>
              <a:gd name="T3" fmla="*/ 70 h 84"/>
              <a:gd name="T4" fmla="*/ 14 w 84"/>
              <a:gd name="T5" fmla="*/ 16 h 84"/>
              <a:gd name="T6" fmla="*/ 68 w 84"/>
              <a:gd name="T7" fmla="*/ 14 h 84"/>
              <a:gd name="T8" fmla="*/ 70 w 84"/>
              <a:gd name="T9" fmla="*/ 68 h 84"/>
            </a:gdLst>
            <a:ahLst/>
            <a:cxnLst>
              <a:cxn ang="0">
                <a:pos x="T0" y="T1"/>
              </a:cxn>
              <a:cxn ang="0">
                <a:pos x="T2" y="T3"/>
              </a:cxn>
              <a:cxn ang="0">
                <a:pos x="T4" y="T5"/>
              </a:cxn>
              <a:cxn ang="0">
                <a:pos x="T6" y="T7"/>
              </a:cxn>
              <a:cxn ang="0">
                <a:pos x="T8" y="T9"/>
              </a:cxn>
            </a:cxnLst>
            <a:rect l="0" t="0" r="r" b="b"/>
            <a:pathLst>
              <a:path w="84" h="84">
                <a:moveTo>
                  <a:pt x="70" y="68"/>
                </a:moveTo>
                <a:cubicBezTo>
                  <a:pt x="55" y="84"/>
                  <a:pt x="31" y="84"/>
                  <a:pt x="16" y="70"/>
                </a:cubicBezTo>
                <a:cubicBezTo>
                  <a:pt x="0" y="56"/>
                  <a:pt x="0" y="31"/>
                  <a:pt x="14" y="16"/>
                </a:cubicBezTo>
                <a:cubicBezTo>
                  <a:pt x="28" y="1"/>
                  <a:pt x="53" y="0"/>
                  <a:pt x="68" y="14"/>
                </a:cubicBezTo>
                <a:cubicBezTo>
                  <a:pt x="83" y="29"/>
                  <a:pt x="84" y="53"/>
                  <a:pt x="70" y="68"/>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3" name="Freeform 100"/>
          <p:cNvSpPr/>
          <p:nvPr>
            <p:custDataLst>
              <p:tags r:id="rId91"/>
            </p:custDataLst>
          </p:nvPr>
        </p:nvSpPr>
        <p:spPr bwMode="auto">
          <a:xfrm rot="440708">
            <a:off x="1272603" y="3753822"/>
            <a:ext cx="131550" cy="134840"/>
          </a:xfrm>
          <a:custGeom>
            <a:avLst/>
            <a:gdLst>
              <a:gd name="T0" fmla="*/ 52 w 68"/>
              <a:gd name="T1" fmla="*/ 0 h 70"/>
              <a:gd name="T2" fmla="*/ 0 w 68"/>
              <a:gd name="T3" fmla="*/ 56 h 70"/>
              <a:gd name="T4" fmla="*/ 54 w 68"/>
              <a:gd name="T5" fmla="*/ 54 h 70"/>
              <a:gd name="T6" fmla="*/ 52 w 68"/>
              <a:gd name="T7" fmla="*/ 0 h 70"/>
            </a:gdLst>
            <a:ahLst/>
            <a:cxnLst>
              <a:cxn ang="0">
                <a:pos x="T0" y="T1"/>
              </a:cxn>
              <a:cxn ang="0">
                <a:pos x="T2" y="T3"/>
              </a:cxn>
              <a:cxn ang="0">
                <a:pos x="T4" y="T5"/>
              </a:cxn>
              <a:cxn ang="0">
                <a:pos x="T6" y="T7"/>
              </a:cxn>
            </a:cxnLst>
            <a:rect l="0" t="0" r="r" b="b"/>
            <a:pathLst>
              <a:path w="68" h="70">
                <a:moveTo>
                  <a:pt x="52" y="0"/>
                </a:moveTo>
                <a:cubicBezTo>
                  <a:pt x="0" y="56"/>
                  <a:pt x="0" y="56"/>
                  <a:pt x="0" y="56"/>
                </a:cubicBezTo>
                <a:cubicBezTo>
                  <a:pt x="15" y="70"/>
                  <a:pt x="39" y="70"/>
                  <a:pt x="54" y="54"/>
                </a:cubicBezTo>
                <a:cubicBezTo>
                  <a:pt x="68" y="39"/>
                  <a:pt x="67" y="15"/>
                  <a:pt x="52" y="0"/>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4" name="Freeform 101"/>
          <p:cNvSpPr/>
          <p:nvPr>
            <p:custDataLst>
              <p:tags r:id="rId92"/>
            </p:custDataLst>
          </p:nvPr>
        </p:nvSpPr>
        <p:spPr bwMode="auto">
          <a:xfrm rot="440708">
            <a:off x="1274481" y="3755255"/>
            <a:ext cx="100855" cy="100855"/>
          </a:xfrm>
          <a:custGeom>
            <a:avLst/>
            <a:gdLst>
              <a:gd name="T0" fmla="*/ 43 w 52"/>
              <a:gd name="T1" fmla="*/ 42 h 52"/>
              <a:gd name="T2" fmla="*/ 10 w 52"/>
              <a:gd name="T3" fmla="*/ 43 h 52"/>
              <a:gd name="T4" fmla="*/ 9 w 52"/>
              <a:gd name="T5" fmla="*/ 10 h 52"/>
              <a:gd name="T6" fmla="*/ 42 w 52"/>
              <a:gd name="T7" fmla="*/ 9 h 52"/>
              <a:gd name="T8" fmla="*/ 43 w 52"/>
              <a:gd name="T9" fmla="*/ 42 h 52"/>
            </a:gdLst>
            <a:ahLst/>
            <a:cxnLst>
              <a:cxn ang="0">
                <a:pos x="T0" y="T1"/>
              </a:cxn>
              <a:cxn ang="0">
                <a:pos x="T2" y="T3"/>
              </a:cxn>
              <a:cxn ang="0">
                <a:pos x="T4" y="T5"/>
              </a:cxn>
              <a:cxn ang="0">
                <a:pos x="T6" y="T7"/>
              </a:cxn>
              <a:cxn ang="0">
                <a:pos x="T8" y="T9"/>
              </a:cxn>
            </a:cxnLst>
            <a:rect l="0" t="0" r="r" b="b"/>
            <a:pathLst>
              <a:path w="52" h="52">
                <a:moveTo>
                  <a:pt x="43" y="42"/>
                </a:moveTo>
                <a:cubicBezTo>
                  <a:pt x="34" y="52"/>
                  <a:pt x="19" y="52"/>
                  <a:pt x="10" y="43"/>
                </a:cubicBezTo>
                <a:cubicBezTo>
                  <a:pt x="1" y="34"/>
                  <a:pt x="0" y="20"/>
                  <a:pt x="9" y="10"/>
                </a:cubicBezTo>
                <a:cubicBezTo>
                  <a:pt x="18" y="1"/>
                  <a:pt x="32" y="0"/>
                  <a:pt x="42" y="9"/>
                </a:cubicBezTo>
                <a:cubicBezTo>
                  <a:pt x="51" y="18"/>
                  <a:pt x="52" y="33"/>
                  <a:pt x="43" y="42"/>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6" name="Freeform 111"/>
          <p:cNvSpPr/>
          <p:nvPr>
            <p:custDataLst>
              <p:tags r:id="rId93"/>
            </p:custDataLst>
          </p:nvPr>
        </p:nvSpPr>
        <p:spPr bwMode="auto">
          <a:xfrm rot="3562261">
            <a:off x="5468372" y="3341083"/>
            <a:ext cx="206824" cy="94548"/>
          </a:xfrm>
          <a:custGeom>
            <a:avLst/>
            <a:gdLst>
              <a:gd name="T0" fmla="*/ 128 w 139"/>
              <a:gd name="T1" fmla="*/ 63 h 63"/>
              <a:gd name="T2" fmla="*/ 11 w 139"/>
              <a:gd name="T3" fmla="*/ 63 h 63"/>
              <a:gd name="T4" fmla="*/ 0 w 139"/>
              <a:gd name="T5" fmla="*/ 53 h 63"/>
              <a:gd name="T6" fmla="*/ 0 w 139"/>
              <a:gd name="T7" fmla="*/ 11 h 63"/>
              <a:gd name="T8" fmla="*/ 11 w 139"/>
              <a:gd name="T9" fmla="*/ 0 h 63"/>
              <a:gd name="T10" fmla="*/ 128 w 139"/>
              <a:gd name="T11" fmla="*/ 0 h 63"/>
              <a:gd name="T12" fmla="*/ 139 w 139"/>
              <a:gd name="T13" fmla="*/ 11 h 63"/>
              <a:gd name="T14" fmla="*/ 139 w 139"/>
              <a:gd name="T15" fmla="*/ 53 h 63"/>
              <a:gd name="T16" fmla="*/ 128 w 139"/>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62">
                <a:moveTo>
                  <a:pt x="128" y="63"/>
                </a:moveTo>
                <a:cubicBezTo>
                  <a:pt x="11" y="63"/>
                  <a:pt x="11" y="63"/>
                  <a:pt x="11" y="63"/>
                </a:cubicBezTo>
                <a:cubicBezTo>
                  <a:pt x="5" y="63"/>
                  <a:pt x="0" y="59"/>
                  <a:pt x="0" y="53"/>
                </a:cubicBezTo>
                <a:cubicBezTo>
                  <a:pt x="0" y="11"/>
                  <a:pt x="0" y="11"/>
                  <a:pt x="0" y="11"/>
                </a:cubicBezTo>
                <a:cubicBezTo>
                  <a:pt x="0" y="5"/>
                  <a:pt x="5" y="0"/>
                  <a:pt x="11" y="0"/>
                </a:cubicBezTo>
                <a:cubicBezTo>
                  <a:pt x="128" y="0"/>
                  <a:pt x="128" y="0"/>
                  <a:pt x="128" y="0"/>
                </a:cubicBezTo>
                <a:cubicBezTo>
                  <a:pt x="134" y="0"/>
                  <a:pt x="139" y="5"/>
                  <a:pt x="139" y="11"/>
                </a:cubicBezTo>
                <a:cubicBezTo>
                  <a:pt x="139" y="53"/>
                  <a:pt x="139" y="53"/>
                  <a:pt x="139" y="53"/>
                </a:cubicBezTo>
                <a:cubicBezTo>
                  <a:pt x="139" y="59"/>
                  <a:pt x="134" y="63"/>
                  <a:pt x="128"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7" name="Freeform 112"/>
          <p:cNvSpPr/>
          <p:nvPr>
            <p:custDataLst>
              <p:tags r:id="rId94"/>
            </p:custDataLst>
          </p:nvPr>
        </p:nvSpPr>
        <p:spPr bwMode="auto">
          <a:xfrm rot="3562261">
            <a:off x="5546739" y="3385771"/>
            <a:ext cx="102990" cy="94548"/>
          </a:xfrm>
          <a:custGeom>
            <a:avLst/>
            <a:gdLst>
              <a:gd name="T0" fmla="*/ 61 w 69"/>
              <a:gd name="T1" fmla="*/ 0 h 63"/>
              <a:gd name="T2" fmla="*/ 0 w 69"/>
              <a:gd name="T3" fmla="*/ 0 h 63"/>
              <a:gd name="T4" fmla="*/ 0 w 69"/>
              <a:gd name="T5" fmla="*/ 63 h 63"/>
              <a:gd name="T6" fmla="*/ 61 w 69"/>
              <a:gd name="T7" fmla="*/ 63 h 63"/>
              <a:gd name="T8" fmla="*/ 69 w 69"/>
              <a:gd name="T9" fmla="*/ 55 h 63"/>
              <a:gd name="T10" fmla="*/ 69 w 69"/>
              <a:gd name="T11" fmla="*/ 8 h 63"/>
              <a:gd name="T12" fmla="*/ 61 w 69"/>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69" h="62">
                <a:moveTo>
                  <a:pt x="61" y="0"/>
                </a:moveTo>
                <a:cubicBezTo>
                  <a:pt x="0" y="0"/>
                  <a:pt x="0" y="0"/>
                  <a:pt x="0" y="0"/>
                </a:cubicBezTo>
                <a:cubicBezTo>
                  <a:pt x="0" y="63"/>
                  <a:pt x="0" y="63"/>
                  <a:pt x="0" y="63"/>
                </a:cubicBezTo>
                <a:cubicBezTo>
                  <a:pt x="61" y="63"/>
                  <a:pt x="61" y="63"/>
                  <a:pt x="61" y="63"/>
                </a:cubicBezTo>
                <a:cubicBezTo>
                  <a:pt x="65" y="63"/>
                  <a:pt x="69" y="60"/>
                  <a:pt x="69" y="55"/>
                </a:cubicBezTo>
                <a:cubicBezTo>
                  <a:pt x="69" y="8"/>
                  <a:pt x="69" y="8"/>
                  <a:pt x="69" y="8"/>
                </a:cubicBezTo>
                <a:cubicBezTo>
                  <a:pt x="69" y="4"/>
                  <a:pt x="65" y="0"/>
                  <a:pt x="61" y="0"/>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8" name="Rectangle 113"/>
          <p:cNvSpPr>
            <a:spLocks noChangeArrowheads="1"/>
          </p:cNvSpPr>
          <p:nvPr>
            <p:custDataLst>
              <p:tags r:id="rId95"/>
            </p:custDataLst>
          </p:nvPr>
        </p:nvSpPr>
        <p:spPr bwMode="auto">
          <a:xfrm rot="3562261">
            <a:off x="5444576" y="3407638"/>
            <a:ext cx="155329" cy="21105"/>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09" name="Freeform 114"/>
          <p:cNvSpPr/>
          <p:nvPr>
            <p:custDataLst>
              <p:tags r:id="rId96"/>
            </p:custDataLst>
          </p:nvPr>
        </p:nvSpPr>
        <p:spPr bwMode="auto">
          <a:xfrm rot="3562261">
            <a:off x="5174642" y="3321583"/>
            <a:ext cx="319944" cy="414491"/>
          </a:xfrm>
          <a:custGeom>
            <a:avLst/>
            <a:gdLst>
              <a:gd name="T0" fmla="*/ 215 w 215"/>
              <a:gd name="T1" fmla="*/ 61 h 278"/>
              <a:gd name="T2" fmla="*/ 215 w 215"/>
              <a:gd name="T3" fmla="*/ 217 h 278"/>
              <a:gd name="T4" fmla="*/ 154 w 215"/>
              <a:gd name="T5" fmla="*/ 278 h 278"/>
              <a:gd name="T6" fmla="*/ 61 w 215"/>
              <a:gd name="T7" fmla="*/ 278 h 278"/>
              <a:gd name="T8" fmla="*/ 0 w 215"/>
              <a:gd name="T9" fmla="*/ 217 h 278"/>
              <a:gd name="T10" fmla="*/ 0 w 215"/>
              <a:gd name="T11" fmla="*/ 61 h 278"/>
              <a:gd name="T12" fmla="*/ 0 w 215"/>
              <a:gd name="T13" fmla="*/ 55 h 278"/>
              <a:gd name="T14" fmla="*/ 61 w 215"/>
              <a:gd name="T15" fmla="*/ 0 h 278"/>
              <a:gd name="T16" fmla="*/ 154 w 215"/>
              <a:gd name="T17" fmla="*/ 0 h 278"/>
              <a:gd name="T18" fmla="*/ 215 w 215"/>
              <a:gd name="T19" fmla="*/ 55 h 278"/>
              <a:gd name="T20" fmla="*/ 215 w 215"/>
              <a:gd name="T21" fmla="*/ 6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278">
                <a:moveTo>
                  <a:pt x="215" y="61"/>
                </a:moveTo>
                <a:cubicBezTo>
                  <a:pt x="215" y="217"/>
                  <a:pt x="215" y="217"/>
                  <a:pt x="215" y="217"/>
                </a:cubicBezTo>
                <a:cubicBezTo>
                  <a:pt x="215" y="251"/>
                  <a:pt x="188" y="278"/>
                  <a:pt x="154" y="278"/>
                </a:cubicBezTo>
                <a:cubicBezTo>
                  <a:pt x="61" y="278"/>
                  <a:pt x="61" y="278"/>
                  <a:pt x="61" y="278"/>
                </a:cubicBezTo>
                <a:cubicBezTo>
                  <a:pt x="27" y="278"/>
                  <a:pt x="0" y="251"/>
                  <a:pt x="0" y="217"/>
                </a:cubicBezTo>
                <a:cubicBezTo>
                  <a:pt x="0" y="61"/>
                  <a:pt x="0" y="61"/>
                  <a:pt x="0" y="61"/>
                </a:cubicBezTo>
                <a:cubicBezTo>
                  <a:pt x="0" y="59"/>
                  <a:pt x="0" y="57"/>
                  <a:pt x="0" y="55"/>
                </a:cubicBezTo>
                <a:cubicBezTo>
                  <a:pt x="3" y="24"/>
                  <a:pt x="29" y="0"/>
                  <a:pt x="61" y="0"/>
                </a:cubicBezTo>
                <a:cubicBezTo>
                  <a:pt x="154" y="0"/>
                  <a:pt x="154" y="0"/>
                  <a:pt x="154" y="0"/>
                </a:cubicBezTo>
                <a:cubicBezTo>
                  <a:pt x="186" y="0"/>
                  <a:pt x="212" y="24"/>
                  <a:pt x="215" y="55"/>
                </a:cubicBezTo>
                <a:cubicBezTo>
                  <a:pt x="215" y="57"/>
                  <a:pt x="215" y="59"/>
                  <a:pt x="215" y="61"/>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0" name="Freeform 115"/>
          <p:cNvSpPr/>
          <p:nvPr>
            <p:custDataLst>
              <p:tags r:id="rId97"/>
            </p:custDataLst>
          </p:nvPr>
        </p:nvSpPr>
        <p:spPr bwMode="auto">
          <a:xfrm rot="3562261">
            <a:off x="5295697" y="3390614"/>
            <a:ext cx="159550" cy="414491"/>
          </a:xfrm>
          <a:custGeom>
            <a:avLst/>
            <a:gdLst>
              <a:gd name="T0" fmla="*/ 107 w 107"/>
              <a:gd name="T1" fmla="*/ 61 h 278"/>
              <a:gd name="T2" fmla="*/ 107 w 107"/>
              <a:gd name="T3" fmla="*/ 217 h 278"/>
              <a:gd name="T4" fmla="*/ 46 w 107"/>
              <a:gd name="T5" fmla="*/ 278 h 278"/>
              <a:gd name="T6" fmla="*/ 0 w 107"/>
              <a:gd name="T7" fmla="*/ 278 h 278"/>
              <a:gd name="T8" fmla="*/ 0 w 107"/>
              <a:gd name="T9" fmla="*/ 0 h 278"/>
              <a:gd name="T10" fmla="*/ 46 w 107"/>
              <a:gd name="T11" fmla="*/ 0 h 278"/>
              <a:gd name="T12" fmla="*/ 107 w 107"/>
              <a:gd name="T13" fmla="*/ 55 h 278"/>
              <a:gd name="T14" fmla="*/ 107 w 107"/>
              <a:gd name="T15" fmla="*/ 61 h 2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278">
                <a:moveTo>
                  <a:pt x="107" y="61"/>
                </a:moveTo>
                <a:cubicBezTo>
                  <a:pt x="107" y="217"/>
                  <a:pt x="107" y="217"/>
                  <a:pt x="107" y="217"/>
                </a:cubicBezTo>
                <a:cubicBezTo>
                  <a:pt x="107" y="251"/>
                  <a:pt x="80" y="278"/>
                  <a:pt x="46" y="278"/>
                </a:cubicBezTo>
                <a:cubicBezTo>
                  <a:pt x="0" y="278"/>
                  <a:pt x="0" y="278"/>
                  <a:pt x="0" y="278"/>
                </a:cubicBezTo>
                <a:cubicBezTo>
                  <a:pt x="0" y="0"/>
                  <a:pt x="0" y="0"/>
                  <a:pt x="0" y="0"/>
                </a:cubicBezTo>
                <a:cubicBezTo>
                  <a:pt x="46" y="0"/>
                  <a:pt x="46" y="0"/>
                  <a:pt x="46" y="0"/>
                </a:cubicBezTo>
                <a:cubicBezTo>
                  <a:pt x="78" y="0"/>
                  <a:pt x="104" y="24"/>
                  <a:pt x="107" y="55"/>
                </a:cubicBezTo>
                <a:cubicBezTo>
                  <a:pt x="107" y="57"/>
                  <a:pt x="107" y="59"/>
                  <a:pt x="107" y="61"/>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1" name="Freeform 116"/>
          <p:cNvSpPr/>
          <p:nvPr>
            <p:custDataLst>
              <p:tags r:id="rId98"/>
            </p:custDataLst>
          </p:nvPr>
        </p:nvSpPr>
        <p:spPr bwMode="auto">
          <a:xfrm rot="3562261">
            <a:off x="5233117" y="3436790"/>
            <a:ext cx="319944" cy="114808"/>
          </a:xfrm>
          <a:custGeom>
            <a:avLst/>
            <a:gdLst>
              <a:gd name="T0" fmla="*/ 215 w 215"/>
              <a:gd name="T1" fmla="*/ 6 h 77"/>
              <a:gd name="T2" fmla="*/ 215 w 215"/>
              <a:gd name="T3" fmla="*/ 77 h 77"/>
              <a:gd name="T4" fmla="*/ 0 w 215"/>
              <a:gd name="T5" fmla="*/ 77 h 77"/>
              <a:gd name="T6" fmla="*/ 0 w 215"/>
              <a:gd name="T7" fmla="*/ 6 h 77"/>
              <a:gd name="T8" fmla="*/ 0 w 215"/>
              <a:gd name="T9" fmla="*/ 0 h 77"/>
              <a:gd name="T10" fmla="*/ 215 w 215"/>
              <a:gd name="T11" fmla="*/ 0 h 77"/>
              <a:gd name="T12" fmla="*/ 215 w 215"/>
              <a:gd name="T13" fmla="*/ 6 h 77"/>
            </a:gdLst>
            <a:ahLst/>
            <a:cxnLst>
              <a:cxn ang="0">
                <a:pos x="T0" y="T1"/>
              </a:cxn>
              <a:cxn ang="0">
                <a:pos x="T2" y="T3"/>
              </a:cxn>
              <a:cxn ang="0">
                <a:pos x="T4" y="T5"/>
              </a:cxn>
              <a:cxn ang="0">
                <a:pos x="T6" y="T7"/>
              </a:cxn>
              <a:cxn ang="0">
                <a:pos x="T8" y="T9"/>
              </a:cxn>
              <a:cxn ang="0">
                <a:pos x="T10" y="T11"/>
              </a:cxn>
              <a:cxn ang="0">
                <a:pos x="T12" y="T13"/>
              </a:cxn>
            </a:cxnLst>
            <a:rect l="0" t="0" r="r" b="b"/>
            <a:pathLst>
              <a:path w="215" h="77">
                <a:moveTo>
                  <a:pt x="215" y="6"/>
                </a:moveTo>
                <a:cubicBezTo>
                  <a:pt x="215" y="77"/>
                  <a:pt x="215" y="77"/>
                  <a:pt x="215" y="77"/>
                </a:cubicBezTo>
                <a:cubicBezTo>
                  <a:pt x="0" y="77"/>
                  <a:pt x="0" y="77"/>
                  <a:pt x="0" y="77"/>
                </a:cubicBezTo>
                <a:cubicBezTo>
                  <a:pt x="0" y="6"/>
                  <a:pt x="0" y="6"/>
                  <a:pt x="0" y="6"/>
                </a:cubicBezTo>
                <a:cubicBezTo>
                  <a:pt x="0" y="4"/>
                  <a:pt x="0" y="2"/>
                  <a:pt x="0" y="0"/>
                </a:cubicBezTo>
                <a:cubicBezTo>
                  <a:pt x="215" y="0"/>
                  <a:pt x="215" y="0"/>
                  <a:pt x="215" y="0"/>
                </a:cubicBezTo>
                <a:cubicBezTo>
                  <a:pt x="215" y="2"/>
                  <a:pt x="215" y="4"/>
                  <a:pt x="215"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2" name="Freeform 117"/>
          <p:cNvSpPr/>
          <p:nvPr>
            <p:custDataLst>
              <p:tags r:id="rId99"/>
            </p:custDataLst>
          </p:nvPr>
        </p:nvSpPr>
        <p:spPr bwMode="auto">
          <a:xfrm rot="3562261">
            <a:off x="5354173" y="3505822"/>
            <a:ext cx="159550" cy="114808"/>
          </a:xfrm>
          <a:custGeom>
            <a:avLst/>
            <a:gdLst>
              <a:gd name="T0" fmla="*/ 107 w 107"/>
              <a:gd name="T1" fmla="*/ 6 h 77"/>
              <a:gd name="T2" fmla="*/ 107 w 107"/>
              <a:gd name="T3" fmla="*/ 77 h 77"/>
              <a:gd name="T4" fmla="*/ 0 w 107"/>
              <a:gd name="T5" fmla="*/ 77 h 77"/>
              <a:gd name="T6" fmla="*/ 0 w 107"/>
              <a:gd name="T7" fmla="*/ 0 h 77"/>
              <a:gd name="T8" fmla="*/ 107 w 107"/>
              <a:gd name="T9" fmla="*/ 0 h 77"/>
              <a:gd name="T10" fmla="*/ 107 w 107"/>
              <a:gd name="T11" fmla="*/ 6 h 77"/>
            </a:gdLst>
            <a:ahLst/>
            <a:cxnLst>
              <a:cxn ang="0">
                <a:pos x="T0" y="T1"/>
              </a:cxn>
              <a:cxn ang="0">
                <a:pos x="T2" y="T3"/>
              </a:cxn>
              <a:cxn ang="0">
                <a:pos x="T4" y="T5"/>
              </a:cxn>
              <a:cxn ang="0">
                <a:pos x="T6" y="T7"/>
              </a:cxn>
              <a:cxn ang="0">
                <a:pos x="T8" y="T9"/>
              </a:cxn>
              <a:cxn ang="0">
                <a:pos x="T10" y="T11"/>
              </a:cxn>
            </a:cxnLst>
            <a:rect l="0" t="0" r="r" b="b"/>
            <a:pathLst>
              <a:path w="107" h="77">
                <a:moveTo>
                  <a:pt x="107" y="6"/>
                </a:moveTo>
                <a:cubicBezTo>
                  <a:pt x="107" y="77"/>
                  <a:pt x="107" y="77"/>
                  <a:pt x="107" y="77"/>
                </a:cubicBezTo>
                <a:cubicBezTo>
                  <a:pt x="0" y="77"/>
                  <a:pt x="0" y="77"/>
                  <a:pt x="0" y="77"/>
                </a:cubicBezTo>
                <a:cubicBezTo>
                  <a:pt x="0" y="0"/>
                  <a:pt x="0" y="0"/>
                  <a:pt x="0" y="0"/>
                </a:cubicBezTo>
                <a:cubicBezTo>
                  <a:pt x="107" y="0"/>
                  <a:pt x="107" y="0"/>
                  <a:pt x="107" y="0"/>
                </a:cubicBezTo>
                <a:cubicBezTo>
                  <a:pt x="107" y="2"/>
                  <a:pt x="107" y="4"/>
                  <a:pt x="107" y="6"/>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3" name="Rectangle 118"/>
          <p:cNvSpPr>
            <a:spLocks noChangeArrowheads="1"/>
          </p:cNvSpPr>
          <p:nvPr>
            <p:custDataLst>
              <p:tags r:id="rId100"/>
            </p:custDataLst>
          </p:nvPr>
        </p:nvSpPr>
        <p:spPr bwMode="auto">
          <a:xfrm rot="3562261">
            <a:off x="5363188" y="3486272"/>
            <a:ext cx="59937" cy="17728"/>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14" name="Rectangle 119"/>
          <p:cNvSpPr>
            <a:spLocks noChangeArrowheads="1"/>
          </p:cNvSpPr>
          <p:nvPr>
            <p:custDataLst>
              <p:tags r:id="rId101"/>
            </p:custDataLst>
          </p:nvPr>
        </p:nvSpPr>
        <p:spPr bwMode="auto">
          <a:xfrm rot="3562261">
            <a:off x="5384292" y="3465168"/>
            <a:ext cx="17728" cy="59937"/>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16" name="Freeform 120"/>
          <p:cNvSpPr/>
          <p:nvPr>
            <p:custDataLst>
              <p:tags r:id="rId102"/>
            </p:custDataLst>
          </p:nvPr>
        </p:nvSpPr>
        <p:spPr bwMode="auto">
          <a:xfrm rot="20951702">
            <a:off x="1453059" y="4098055"/>
            <a:ext cx="507965" cy="509254"/>
          </a:xfrm>
          <a:custGeom>
            <a:avLst/>
            <a:gdLst>
              <a:gd name="T0" fmla="*/ 223 w 223"/>
              <a:gd name="T1" fmla="*/ 140 h 224"/>
              <a:gd name="T2" fmla="*/ 140 w 223"/>
              <a:gd name="T3" fmla="*/ 224 h 224"/>
              <a:gd name="T4" fmla="*/ 8 w 223"/>
              <a:gd name="T5" fmla="*/ 93 h 224"/>
              <a:gd name="T6" fmla="*/ 8 w 223"/>
              <a:gd name="T7" fmla="*/ 61 h 224"/>
              <a:gd name="T8" fmla="*/ 60 w 223"/>
              <a:gd name="T9" fmla="*/ 9 h 224"/>
              <a:gd name="T10" fmla="*/ 92 w 223"/>
              <a:gd name="T11" fmla="*/ 9 h 224"/>
              <a:gd name="T12" fmla="*/ 223 w 223"/>
              <a:gd name="T13" fmla="*/ 140 h 224"/>
            </a:gdLst>
            <a:ahLst/>
            <a:cxnLst>
              <a:cxn ang="0">
                <a:pos x="T0" y="T1"/>
              </a:cxn>
              <a:cxn ang="0">
                <a:pos x="T2" y="T3"/>
              </a:cxn>
              <a:cxn ang="0">
                <a:pos x="T4" y="T5"/>
              </a:cxn>
              <a:cxn ang="0">
                <a:pos x="T6" y="T7"/>
              </a:cxn>
              <a:cxn ang="0">
                <a:pos x="T8" y="T9"/>
              </a:cxn>
              <a:cxn ang="0">
                <a:pos x="T10" y="T11"/>
              </a:cxn>
              <a:cxn ang="0">
                <a:pos x="T12" y="T13"/>
              </a:cxn>
            </a:cxnLst>
            <a:rect l="0" t="0" r="r" b="b"/>
            <a:pathLst>
              <a:path w="223" h="224">
                <a:moveTo>
                  <a:pt x="223" y="140"/>
                </a:moveTo>
                <a:cubicBezTo>
                  <a:pt x="140" y="224"/>
                  <a:pt x="140" y="224"/>
                  <a:pt x="140" y="224"/>
                </a:cubicBezTo>
                <a:cubicBezTo>
                  <a:pt x="8" y="93"/>
                  <a:pt x="8" y="93"/>
                  <a:pt x="8" y="93"/>
                </a:cubicBezTo>
                <a:cubicBezTo>
                  <a:pt x="0" y="84"/>
                  <a:pt x="0" y="70"/>
                  <a:pt x="8" y="61"/>
                </a:cubicBezTo>
                <a:cubicBezTo>
                  <a:pt x="60" y="9"/>
                  <a:pt x="60" y="9"/>
                  <a:pt x="60" y="9"/>
                </a:cubicBezTo>
                <a:cubicBezTo>
                  <a:pt x="69" y="0"/>
                  <a:pt x="83" y="0"/>
                  <a:pt x="92" y="9"/>
                </a:cubicBezTo>
                <a:lnTo>
                  <a:pt x="223" y="1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7" name="Freeform 121"/>
          <p:cNvSpPr/>
          <p:nvPr>
            <p:custDataLst>
              <p:tags r:id="rId103"/>
            </p:custDataLst>
          </p:nvPr>
        </p:nvSpPr>
        <p:spPr bwMode="auto">
          <a:xfrm rot="20951702">
            <a:off x="1475816" y="4120381"/>
            <a:ext cx="457684" cy="460263"/>
          </a:xfrm>
          <a:custGeom>
            <a:avLst/>
            <a:gdLst>
              <a:gd name="T0" fmla="*/ 77 w 201"/>
              <a:gd name="T1" fmla="*/ 6 h 202"/>
              <a:gd name="T2" fmla="*/ 201 w 201"/>
              <a:gd name="T3" fmla="*/ 130 h 202"/>
              <a:gd name="T4" fmla="*/ 130 w 201"/>
              <a:gd name="T5" fmla="*/ 202 h 202"/>
              <a:gd name="T6" fmla="*/ 6 w 201"/>
              <a:gd name="T7" fmla="*/ 78 h 202"/>
              <a:gd name="T8" fmla="*/ 6 w 201"/>
              <a:gd name="T9" fmla="*/ 56 h 202"/>
              <a:gd name="T10" fmla="*/ 55 w 201"/>
              <a:gd name="T11" fmla="*/ 6 h 202"/>
              <a:gd name="T12" fmla="*/ 77 w 201"/>
              <a:gd name="T13" fmla="*/ 6 h 202"/>
            </a:gdLst>
            <a:ahLst/>
            <a:cxnLst>
              <a:cxn ang="0">
                <a:pos x="T0" y="T1"/>
              </a:cxn>
              <a:cxn ang="0">
                <a:pos x="T2" y="T3"/>
              </a:cxn>
              <a:cxn ang="0">
                <a:pos x="T4" y="T5"/>
              </a:cxn>
              <a:cxn ang="0">
                <a:pos x="T6" y="T7"/>
              </a:cxn>
              <a:cxn ang="0">
                <a:pos x="T8" y="T9"/>
              </a:cxn>
              <a:cxn ang="0">
                <a:pos x="T10" y="T11"/>
              </a:cxn>
              <a:cxn ang="0">
                <a:pos x="T12" y="T13"/>
              </a:cxn>
            </a:cxnLst>
            <a:rect l="0" t="0" r="r" b="b"/>
            <a:pathLst>
              <a:path w="201" h="201">
                <a:moveTo>
                  <a:pt x="77" y="6"/>
                </a:moveTo>
                <a:cubicBezTo>
                  <a:pt x="201" y="130"/>
                  <a:pt x="201" y="130"/>
                  <a:pt x="201" y="130"/>
                </a:cubicBezTo>
                <a:cubicBezTo>
                  <a:pt x="130" y="202"/>
                  <a:pt x="130" y="202"/>
                  <a:pt x="130" y="202"/>
                </a:cubicBezTo>
                <a:cubicBezTo>
                  <a:pt x="6" y="78"/>
                  <a:pt x="6" y="78"/>
                  <a:pt x="6" y="78"/>
                </a:cubicBezTo>
                <a:cubicBezTo>
                  <a:pt x="0" y="72"/>
                  <a:pt x="0" y="62"/>
                  <a:pt x="6" y="56"/>
                </a:cubicBezTo>
                <a:cubicBezTo>
                  <a:pt x="55" y="6"/>
                  <a:pt x="55" y="6"/>
                  <a:pt x="55" y="6"/>
                </a:cubicBezTo>
                <a:cubicBezTo>
                  <a:pt x="61" y="0"/>
                  <a:pt x="71" y="0"/>
                  <a:pt x="77" y="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8" name="Freeform 122"/>
          <p:cNvSpPr/>
          <p:nvPr>
            <p:custDataLst>
              <p:tags r:id="rId104"/>
            </p:custDataLst>
          </p:nvPr>
        </p:nvSpPr>
        <p:spPr bwMode="auto">
          <a:xfrm rot="20951702">
            <a:off x="1627008" y="4262402"/>
            <a:ext cx="226909" cy="228197"/>
          </a:xfrm>
          <a:custGeom>
            <a:avLst/>
            <a:gdLst>
              <a:gd name="T0" fmla="*/ 176 w 176"/>
              <a:gd name="T1" fmla="*/ 51 h 177"/>
              <a:gd name="T2" fmla="*/ 51 w 176"/>
              <a:gd name="T3" fmla="*/ 177 h 177"/>
              <a:gd name="T4" fmla="*/ 0 w 176"/>
              <a:gd name="T5" fmla="*/ 126 h 177"/>
              <a:gd name="T6" fmla="*/ 127 w 176"/>
              <a:gd name="T7" fmla="*/ 0 h 177"/>
              <a:gd name="T8" fmla="*/ 176 w 176"/>
              <a:gd name="T9" fmla="*/ 51 h 177"/>
            </a:gdLst>
            <a:ahLst/>
            <a:cxnLst>
              <a:cxn ang="0">
                <a:pos x="T0" y="T1"/>
              </a:cxn>
              <a:cxn ang="0">
                <a:pos x="T2" y="T3"/>
              </a:cxn>
              <a:cxn ang="0">
                <a:pos x="T4" y="T5"/>
              </a:cxn>
              <a:cxn ang="0">
                <a:pos x="T6" y="T7"/>
              </a:cxn>
              <a:cxn ang="0">
                <a:pos x="T8" y="T9"/>
              </a:cxn>
            </a:cxnLst>
            <a:rect l="0" t="0" r="r" b="b"/>
            <a:pathLst>
              <a:path w="176" h="177">
                <a:moveTo>
                  <a:pt x="176" y="51"/>
                </a:moveTo>
                <a:lnTo>
                  <a:pt x="51" y="177"/>
                </a:lnTo>
                <a:lnTo>
                  <a:pt x="0" y="126"/>
                </a:lnTo>
                <a:lnTo>
                  <a:pt x="127" y="0"/>
                </a:lnTo>
                <a:lnTo>
                  <a:pt x="176" y="51"/>
                </a:ln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9" name="Freeform 123"/>
          <p:cNvSpPr/>
          <p:nvPr>
            <p:custDataLst>
              <p:tags r:id="rId105"/>
            </p:custDataLst>
          </p:nvPr>
        </p:nvSpPr>
        <p:spPr bwMode="auto">
          <a:xfrm rot="20951702">
            <a:off x="1772272" y="4362658"/>
            <a:ext cx="219173" cy="216594"/>
          </a:xfrm>
          <a:custGeom>
            <a:avLst/>
            <a:gdLst>
              <a:gd name="T0" fmla="*/ 170 w 170"/>
              <a:gd name="T1" fmla="*/ 135 h 168"/>
              <a:gd name="T2" fmla="*/ 136 w 170"/>
              <a:gd name="T3" fmla="*/ 168 h 168"/>
              <a:gd name="T4" fmla="*/ 0 w 170"/>
              <a:gd name="T5" fmla="*/ 34 h 168"/>
              <a:gd name="T6" fmla="*/ 34 w 170"/>
              <a:gd name="T7" fmla="*/ 0 h 168"/>
              <a:gd name="T8" fmla="*/ 170 w 170"/>
              <a:gd name="T9" fmla="*/ 135 h 168"/>
            </a:gdLst>
            <a:ahLst/>
            <a:cxnLst>
              <a:cxn ang="0">
                <a:pos x="T0" y="T1"/>
              </a:cxn>
              <a:cxn ang="0">
                <a:pos x="T2" y="T3"/>
              </a:cxn>
              <a:cxn ang="0">
                <a:pos x="T4" y="T5"/>
              </a:cxn>
              <a:cxn ang="0">
                <a:pos x="T6" y="T7"/>
              </a:cxn>
              <a:cxn ang="0">
                <a:pos x="T8" y="T9"/>
              </a:cxn>
            </a:cxnLst>
            <a:rect l="0" t="0" r="r" b="b"/>
            <a:pathLst>
              <a:path w="170" h="168">
                <a:moveTo>
                  <a:pt x="170" y="135"/>
                </a:moveTo>
                <a:lnTo>
                  <a:pt x="136" y="168"/>
                </a:lnTo>
                <a:lnTo>
                  <a:pt x="0" y="34"/>
                </a:lnTo>
                <a:lnTo>
                  <a:pt x="34" y="0"/>
                </a:lnTo>
                <a:lnTo>
                  <a:pt x="170" y="135"/>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0" name="Freeform 124"/>
          <p:cNvSpPr/>
          <p:nvPr>
            <p:custDataLst>
              <p:tags r:id="rId106"/>
            </p:custDataLst>
          </p:nvPr>
        </p:nvSpPr>
        <p:spPr bwMode="auto">
          <a:xfrm rot="20951702">
            <a:off x="1741964" y="4332509"/>
            <a:ext cx="270743" cy="270743"/>
          </a:xfrm>
          <a:custGeom>
            <a:avLst/>
            <a:gdLst>
              <a:gd name="T0" fmla="*/ 114 w 119"/>
              <a:gd name="T1" fmla="*/ 25 h 119"/>
              <a:gd name="T2" fmla="*/ 24 w 119"/>
              <a:gd name="T3" fmla="*/ 114 h 119"/>
              <a:gd name="T4" fmla="*/ 6 w 119"/>
              <a:gd name="T5" fmla="*/ 114 h 119"/>
              <a:gd name="T6" fmla="*/ 5 w 119"/>
              <a:gd name="T7" fmla="*/ 113 h 119"/>
              <a:gd name="T8" fmla="*/ 5 w 119"/>
              <a:gd name="T9" fmla="*/ 95 h 119"/>
              <a:gd name="T10" fmla="*/ 94 w 119"/>
              <a:gd name="T11" fmla="*/ 5 h 119"/>
              <a:gd name="T12" fmla="*/ 112 w 119"/>
              <a:gd name="T13" fmla="*/ 5 h 119"/>
              <a:gd name="T14" fmla="*/ 114 w 119"/>
              <a:gd name="T15" fmla="*/ 7 h 119"/>
              <a:gd name="T16" fmla="*/ 114 w 119"/>
              <a:gd name="T17" fmla="*/ 2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114" y="25"/>
                </a:moveTo>
                <a:cubicBezTo>
                  <a:pt x="24" y="114"/>
                  <a:pt x="24" y="114"/>
                  <a:pt x="24" y="114"/>
                </a:cubicBezTo>
                <a:cubicBezTo>
                  <a:pt x="19" y="119"/>
                  <a:pt x="11" y="119"/>
                  <a:pt x="6" y="114"/>
                </a:cubicBezTo>
                <a:cubicBezTo>
                  <a:pt x="5" y="113"/>
                  <a:pt x="5" y="113"/>
                  <a:pt x="5" y="113"/>
                </a:cubicBezTo>
                <a:cubicBezTo>
                  <a:pt x="0" y="108"/>
                  <a:pt x="0" y="100"/>
                  <a:pt x="5" y="95"/>
                </a:cubicBezTo>
                <a:cubicBezTo>
                  <a:pt x="94" y="5"/>
                  <a:pt x="94" y="5"/>
                  <a:pt x="94" y="5"/>
                </a:cubicBezTo>
                <a:cubicBezTo>
                  <a:pt x="99" y="0"/>
                  <a:pt x="107" y="0"/>
                  <a:pt x="112" y="5"/>
                </a:cubicBezTo>
                <a:cubicBezTo>
                  <a:pt x="114" y="7"/>
                  <a:pt x="114" y="7"/>
                  <a:pt x="114" y="7"/>
                </a:cubicBezTo>
                <a:cubicBezTo>
                  <a:pt x="119" y="12"/>
                  <a:pt x="119" y="20"/>
                  <a:pt x="11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1" name="Freeform 125"/>
          <p:cNvSpPr/>
          <p:nvPr>
            <p:custDataLst>
              <p:tags r:id="rId107"/>
            </p:custDataLst>
          </p:nvPr>
        </p:nvSpPr>
        <p:spPr bwMode="auto">
          <a:xfrm rot="20951702">
            <a:off x="1429260" y="4146710"/>
            <a:ext cx="103140" cy="104430"/>
          </a:xfrm>
          <a:custGeom>
            <a:avLst/>
            <a:gdLst>
              <a:gd name="T0" fmla="*/ 45 w 45"/>
              <a:gd name="T1" fmla="*/ 16 h 46"/>
              <a:gd name="T2" fmla="*/ 16 w 45"/>
              <a:gd name="T3" fmla="*/ 45 h 46"/>
              <a:gd name="T4" fmla="*/ 15 w 45"/>
              <a:gd name="T5" fmla="*/ 45 h 46"/>
              <a:gd name="T6" fmla="*/ 2 w 45"/>
              <a:gd name="T7" fmla="*/ 33 h 46"/>
              <a:gd name="T8" fmla="*/ 2 w 45"/>
              <a:gd name="T9" fmla="*/ 23 h 46"/>
              <a:gd name="T10" fmla="*/ 23 w 45"/>
              <a:gd name="T11" fmla="*/ 3 h 46"/>
              <a:gd name="T12" fmla="*/ 32 w 45"/>
              <a:gd name="T13" fmla="*/ 3 h 46"/>
              <a:gd name="T14" fmla="*/ 45 w 45"/>
              <a:gd name="T15" fmla="*/ 16 h 46"/>
              <a:gd name="T16" fmla="*/ 45 w 45"/>
              <a:gd name="T17" fmla="*/ 1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6">
                <a:moveTo>
                  <a:pt x="45" y="16"/>
                </a:moveTo>
                <a:cubicBezTo>
                  <a:pt x="16" y="45"/>
                  <a:pt x="16" y="45"/>
                  <a:pt x="16" y="45"/>
                </a:cubicBezTo>
                <a:cubicBezTo>
                  <a:pt x="16" y="46"/>
                  <a:pt x="15" y="46"/>
                  <a:pt x="15" y="45"/>
                </a:cubicBezTo>
                <a:cubicBezTo>
                  <a:pt x="2" y="33"/>
                  <a:pt x="2" y="33"/>
                  <a:pt x="2" y="33"/>
                </a:cubicBezTo>
                <a:cubicBezTo>
                  <a:pt x="0" y="30"/>
                  <a:pt x="0" y="26"/>
                  <a:pt x="2" y="23"/>
                </a:cubicBezTo>
                <a:cubicBezTo>
                  <a:pt x="23" y="3"/>
                  <a:pt x="23" y="3"/>
                  <a:pt x="23" y="3"/>
                </a:cubicBezTo>
                <a:cubicBezTo>
                  <a:pt x="25" y="0"/>
                  <a:pt x="29" y="0"/>
                  <a:pt x="32" y="3"/>
                </a:cubicBezTo>
                <a:cubicBezTo>
                  <a:pt x="45" y="16"/>
                  <a:pt x="45" y="16"/>
                  <a:pt x="45" y="16"/>
                </a:cubicBezTo>
                <a:cubicBezTo>
                  <a:pt x="45" y="16"/>
                  <a:pt x="45" y="16"/>
                  <a:pt x="45" y="1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2" name="Freeform 126"/>
          <p:cNvSpPr/>
          <p:nvPr>
            <p:custDataLst>
              <p:tags r:id="rId108"/>
            </p:custDataLst>
          </p:nvPr>
        </p:nvSpPr>
        <p:spPr bwMode="auto">
          <a:xfrm rot="20951702">
            <a:off x="1455266" y="4144244"/>
            <a:ext cx="73488" cy="68330"/>
          </a:xfrm>
          <a:custGeom>
            <a:avLst/>
            <a:gdLst>
              <a:gd name="T0" fmla="*/ 10 w 32"/>
              <a:gd name="T1" fmla="*/ 3 h 30"/>
              <a:gd name="T2" fmla="*/ 0 w 32"/>
              <a:gd name="T3" fmla="*/ 13 h 30"/>
              <a:gd name="T4" fmla="*/ 18 w 32"/>
              <a:gd name="T5" fmla="*/ 30 h 30"/>
              <a:gd name="T6" fmla="*/ 32 w 32"/>
              <a:gd name="T7" fmla="*/ 16 h 30"/>
              <a:gd name="T8" fmla="*/ 19 w 32"/>
              <a:gd name="T9" fmla="*/ 3 h 30"/>
              <a:gd name="T10" fmla="*/ 10 w 32"/>
              <a:gd name="T11" fmla="*/ 3 h 30"/>
            </a:gdLst>
            <a:ahLst/>
            <a:cxnLst>
              <a:cxn ang="0">
                <a:pos x="T0" y="T1"/>
              </a:cxn>
              <a:cxn ang="0">
                <a:pos x="T2" y="T3"/>
              </a:cxn>
              <a:cxn ang="0">
                <a:pos x="T4" y="T5"/>
              </a:cxn>
              <a:cxn ang="0">
                <a:pos x="T6" y="T7"/>
              </a:cxn>
              <a:cxn ang="0">
                <a:pos x="T8" y="T9"/>
              </a:cxn>
              <a:cxn ang="0">
                <a:pos x="T10" y="T11"/>
              </a:cxn>
            </a:cxnLst>
            <a:rect l="0" t="0" r="r" b="b"/>
            <a:pathLst>
              <a:path w="32" h="30">
                <a:moveTo>
                  <a:pt x="10" y="3"/>
                </a:moveTo>
                <a:cubicBezTo>
                  <a:pt x="0" y="13"/>
                  <a:pt x="0" y="13"/>
                  <a:pt x="0" y="13"/>
                </a:cubicBezTo>
                <a:cubicBezTo>
                  <a:pt x="18" y="30"/>
                  <a:pt x="18" y="30"/>
                  <a:pt x="18" y="30"/>
                </a:cubicBezTo>
                <a:cubicBezTo>
                  <a:pt x="32" y="16"/>
                  <a:pt x="32" y="16"/>
                  <a:pt x="32" y="16"/>
                </a:cubicBezTo>
                <a:cubicBezTo>
                  <a:pt x="19" y="3"/>
                  <a:pt x="19" y="3"/>
                  <a:pt x="19" y="3"/>
                </a:cubicBezTo>
                <a:cubicBezTo>
                  <a:pt x="16" y="0"/>
                  <a:pt x="12" y="0"/>
                  <a:pt x="10" y="3"/>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3" name="Freeform 127"/>
          <p:cNvSpPr/>
          <p:nvPr>
            <p:custDataLst>
              <p:tags r:id="rId109"/>
            </p:custDataLst>
          </p:nvPr>
        </p:nvSpPr>
        <p:spPr bwMode="auto">
          <a:xfrm rot="20951702">
            <a:off x="1332403" y="4076977"/>
            <a:ext cx="121189" cy="121189"/>
          </a:xfrm>
          <a:custGeom>
            <a:avLst/>
            <a:gdLst>
              <a:gd name="T0" fmla="*/ 53 w 53"/>
              <a:gd name="T1" fmla="*/ 47 h 53"/>
              <a:gd name="T2" fmla="*/ 46 w 53"/>
              <a:gd name="T3" fmla="*/ 53 h 53"/>
              <a:gd name="T4" fmla="*/ 1 w 53"/>
              <a:gd name="T5" fmla="*/ 9 h 53"/>
              <a:gd name="T6" fmla="*/ 1 w 53"/>
              <a:gd name="T7" fmla="*/ 2 h 53"/>
              <a:gd name="T8" fmla="*/ 2 w 53"/>
              <a:gd name="T9" fmla="*/ 2 h 53"/>
              <a:gd name="T10" fmla="*/ 8 w 53"/>
              <a:gd name="T11" fmla="*/ 2 h 53"/>
              <a:gd name="T12" fmla="*/ 53 w 53"/>
              <a:gd name="T13" fmla="*/ 47 h 53"/>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53" y="47"/>
                </a:moveTo>
                <a:cubicBezTo>
                  <a:pt x="46" y="53"/>
                  <a:pt x="46" y="53"/>
                  <a:pt x="46" y="53"/>
                </a:cubicBezTo>
                <a:cubicBezTo>
                  <a:pt x="1" y="9"/>
                  <a:pt x="1" y="9"/>
                  <a:pt x="1" y="9"/>
                </a:cubicBezTo>
                <a:cubicBezTo>
                  <a:pt x="0" y="7"/>
                  <a:pt x="0" y="4"/>
                  <a:pt x="1" y="2"/>
                </a:cubicBezTo>
                <a:cubicBezTo>
                  <a:pt x="2" y="2"/>
                  <a:pt x="2" y="2"/>
                  <a:pt x="2" y="2"/>
                </a:cubicBezTo>
                <a:cubicBezTo>
                  <a:pt x="4" y="0"/>
                  <a:pt x="6" y="0"/>
                  <a:pt x="8" y="2"/>
                </a:cubicBezTo>
                <a:lnTo>
                  <a:pt x="53" y="4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4" name="Freeform 128"/>
          <p:cNvSpPr/>
          <p:nvPr>
            <p:custDataLst>
              <p:tags r:id="rId110"/>
            </p:custDataLst>
          </p:nvPr>
        </p:nvSpPr>
        <p:spPr bwMode="auto">
          <a:xfrm rot="20951702">
            <a:off x="1463112" y="4135584"/>
            <a:ext cx="309420" cy="310709"/>
          </a:xfrm>
          <a:custGeom>
            <a:avLst/>
            <a:gdLst>
              <a:gd name="T0" fmla="*/ 77 w 136"/>
              <a:gd name="T1" fmla="*/ 6 h 136"/>
              <a:gd name="T2" fmla="*/ 136 w 136"/>
              <a:gd name="T3" fmla="*/ 65 h 136"/>
              <a:gd name="T4" fmla="*/ 64 w 136"/>
              <a:gd name="T5" fmla="*/ 136 h 136"/>
              <a:gd name="T6" fmla="*/ 6 w 136"/>
              <a:gd name="T7" fmla="*/ 78 h 136"/>
              <a:gd name="T8" fmla="*/ 6 w 136"/>
              <a:gd name="T9" fmla="*/ 56 h 136"/>
              <a:gd name="T10" fmla="*/ 55 w 136"/>
              <a:gd name="T11" fmla="*/ 6 h 136"/>
              <a:gd name="T12" fmla="*/ 77 w 136"/>
              <a:gd name="T13" fmla="*/ 6 h 136"/>
            </a:gdLst>
            <a:ahLst/>
            <a:cxnLst>
              <a:cxn ang="0">
                <a:pos x="T0" y="T1"/>
              </a:cxn>
              <a:cxn ang="0">
                <a:pos x="T2" y="T3"/>
              </a:cxn>
              <a:cxn ang="0">
                <a:pos x="T4" y="T5"/>
              </a:cxn>
              <a:cxn ang="0">
                <a:pos x="T6" y="T7"/>
              </a:cxn>
              <a:cxn ang="0">
                <a:pos x="T8" y="T9"/>
              </a:cxn>
              <a:cxn ang="0">
                <a:pos x="T10" y="T11"/>
              </a:cxn>
              <a:cxn ang="0">
                <a:pos x="T12" y="T13"/>
              </a:cxn>
            </a:cxnLst>
            <a:rect l="0" t="0" r="r" b="b"/>
            <a:pathLst>
              <a:path w="136" h="136">
                <a:moveTo>
                  <a:pt x="77" y="6"/>
                </a:moveTo>
                <a:cubicBezTo>
                  <a:pt x="136" y="65"/>
                  <a:pt x="136" y="65"/>
                  <a:pt x="136" y="65"/>
                </a:cubicBezTo>
                <a:cubicBezTo>
                  <a:pt x="64" y="136"/>
                  <a:pt x="64" y="136"/>
                  <a:pt x="64" y="136"/>
                </a:cubicBezTo>
                <a:cubicBezTo>
                  <a:pt x="6" y="78"/>
                  <a:pt x="6" y="78"/>
                  <a:pt x="6" y="78"/>
                </a:cubicBezTo>
                <a:cubicBezTo>
                  <a:pt x="0" y="72"/>
                  <a:pt x="0" y="62"/>
                  <a:pt x="6" y="56"/>
                </a:cubicBezTo>
                <a:cubicBezTo>
                  <a:pt x="55" y="6"/>
                  <a:pt x="55" y="6"/>
                  <a:pt x="55" y="6"/>
                </a:cubicBezTo>
                <a:cubicBezTo>
                  <a:pt x="61" y="0"/>
                  <a:pt x="71" y="0"/>
                  <a:pt x="77" y="6"/>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5" name="Freeform 129"/>
          <p:cNvSpPr/>
          <p:nvPr>
            <p:custDataLst>
              <p:tags r:id="rId111"/>
            </p:custDataLst>
          </p:nvPr>
        </p:nvSpPr>
        <p:spPr bwMode="auto">
          <a:xfrm rot="20951702">
            <a:off x="1525660" y="4129652"/>
            <a:ext cx="238512" cy="228197"/>
          </a:xfrm>
          <a:custGeom>
            <a:avLst/>
            <a:gdLst>
              <a:gd name="T0" fmla="*/ 24 w 105"/>
              <a:gd name="T1" fmla="*/ 6 h 100"/>
              <a:gd name="T2" fmla="*/ 0 w 105"/>
              <a:gd name="T3" fmla="*/ 31 h 100"/>
              <a:gd name="T4" fmla="*/ 70 w 105"/>
              <a:gd name="T5" fmla="*/ 100 h 100"/>
              <a:gd name="T6" fmla="*/ 105 w 105"/>
              <a:gd name="T7" fmla="*/ 65 h 100"/>
              <a:gd name="T8" fmla="*/ 46 w 105"/>
              <a:gd name="T9" fmla="*/ 6 h 100"/>
              <a:gd name="T10" fmla="*/ 24 w 105"/>
              <a:gd name="T11" fmla="*/ 6 h 100"/>
            </a:gdLst>
            <a:ahLst/>
            <a:cxnLst>
              <a:cxn ang="0">
                <a:pos x="T0" y="T1"/>
              </a:cxn>
              <a:cxn ang="0">
                <a:pos x="T2" y="T3"/>
              </a:cxn>
              <a:cxn ang="0">
                <a:pos x="T4" y="T5"/>
              </a:cxn>
              <a:cxn ang="0">
                <a:pos x="T6" y="T7"/>
              </a:cxn>
              <a:cxn ang="0">
                <a:pos x="T8" y="T9"/>
              </a:cxn>
              <a:cxn ang="0">
                <a:pos x="T10" y="T11"/>
              </a:cxn>
            </a:cxnLst>
            <a:rect l="0" t="0" r="r" b="b"/>
            <a:pathLst>
              <a:path w="105" h="100">
                <a:moveTo>
                  <a:pt x="24" y="6"/>
                </a:moveTo>
                <a:cubicBezTo>
                  <a:pt x="0" y="31"/>
                  <a:pt x="0" y="31"/>
                  <a:pt x="0" y="31"/>
                </a:cubicBezTo>
                <a:cubicBezTo>
                  <a:pt x="70" y="100"/>
                  <a:pt x="70" y="100"/>
                  <a:pt x="70" y="100"/>
                </a:cubicBezTo>
                <a:cubicBezTo>
                  <a:pt x="105" y="65"/>
                  <a:pt x="105" y="65"/>
                  <a:pt x="105" y="65"/>
                </a:cubicBezTo>
                <a:cubicBezTo>
                  <a:pt x="46" y="6"/>
                  <a:pt x="46" y="6"/>
                  <a:pt x="46" y="6"/>
                </a:cubicBezTo>
                <a:cubicBezTo>
                  <a:pt x="40" y="0"/>
                  <a:pt x="30" y="0"/>
                  <a:pt x="24" y="6"/>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6" name="Freeform 130"/>
          <p:cNvSpPr/>
          <p:nvPr>
            <p:custDataLst>
              <p:tags r:id="rId112"/>
            </p:custDataLst>
          </p:nvPr>
        </p:nvSpPr>
        <p:spPr bwMode="auto">
          <a:xfrm rot="20951702">
            <a:off x="1905787" y="4463546"/>
            <a:ext cx="154710" cy="154710"/>
          </a:xfrm>
          <a:custGeom>
            <a:avLst/>
            <a:gdLst>
              <a:gd name="T0" fmla="*/ 63 w 68"/>
              <a:gd name="T1" fmla="*/ 24 h 68"/>
              <a:gd name="T2" fmla="*/ 24 w 68"/>
              <a:gd name="T3" fmla="*/ 63 h 68"/>
              <a:gd name="T4" fmla="*/ 7 w 68"/>
              <a:gd name="T5" fmla="*/ 63 h 68"/>
              <a:gd name="T6" fmla="*/ 5 w 68"/>
              <a:gd name="T7" fmla="*/ 61 h 68"/>
              <a:gd name="T8" fmla="*/ 5 w 68"/>
              <a:gd name="T9" fmla="*/ 43 h 68"/>
              <a:gd name="T10" fmla="*/ 44 w 68"/>
              <a:gd name="T11" fmla="*/ 5 h 68"/>
              <a:gd name="T12" fmla="*/ 62 w 68"/>
              <a:gd name="T13" fmla="*/ 5 h 68"/>
              <a:gd name="T14" fmla="*/ 63 w 68"/>
              <a:gd name="T15" fmla="*/ 6 h 68"/>
              <a:gd name="T16" fmla="*/ 63 w 68"/>
              <a:gd name="T17" fmla="*/ 2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3" y="24"/>
                </a:moveTo>
                <a:cubicBezTo>
                  <a:pt x="24" y="63"/>
                  <a:pt x="24" y="63"/>
                  <a:pt x="24" y="63"/>
                </a:cubicBezTo>
                <a:cubicBezTo>
                  <a:pt x="20" y="68"/>
                  <a:pt x="12" y="68"/>
                  <a:pt x="7" y="63"/>
                </a:cubicBezTo>
                <a:cubicBezTo>
                  <a:pt x="5" y="61"/>
                  <a:pt x="5" y="61"/>
                  <a:pt x="5" y="61"/>
                </a:cubicBezTo>
                <a:cubicBezTo>
                  <a:pt x="0" y="56"/>
                  <a:pt x="0" y="48"/>
                  <a:pt x="5" y="43"/>
                </a:cubicBezTo>
                <a:cubicBezTo>
                  <a:pt x="44" y="5"/>
                  <a:pt x="44" y="5"/>
                  <a:pt x="44" y="5"/>
                </a:cubicBezTo>
                <a:cubicBezTo>
                  <a:pt x="49" y="0"/>
                  <a:pt x="57" y="0"/>
                  <a:pt x="62" y="5"/>
                </a:cubicBezTo>
                <a:cubicBezTo>
                  <a:pt x="63" y="6"/>
                  <a:pt x="63" y="6"/>
                  <a:pt x="63" y="6"/>
                </a:cubicBezTo>
                <a:cubicBezTo>
                  <a:pt x="68" y="11"/>
                  <a:pt x="68" y="19"/>
                  <a:pt x="63"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8" name="Freeform 131"/>
          <p:cNvSpPr/>
          <p:nvPr>
            <p:custDataLst>
              <p:tags r:id="rId113"/>
            </p:custDataLst>
          </p:nvPr>
        </p:nvSpPr>
        <p:spPr bwMode="auto">
          <a:xfrm rot="4158084">
            <a:off x="5053215" y="2569687"/>
            <a:ext cx="609817" cy="439635"/>
          </a:xfrm>
          <a:custGeom>
            <a:avLst/>
            <a:gdLst>
              <a:gd name="T0" fmla="*/ 253 w 268"/>
              <a:gd name="T1" fmla="*/ 159 h 193"/>
              <a:gd name="T2" fmla="*/ 257 w 268"/>
              <a:gd name="T3" fmla="*/ 151 h 193"/>
              <a:gd name="T4" fmla="*/ 234 w 268"/>
              <a:gd name="T5" fmla="*/ 86 h 193"/>
              <a:gd name="T6" fmla="*/ 80 w 268"/>
              <a:gd name="T7" fmla="*/ 12 h 193"/>
              <a:gd name="T8" fmla="*/ 15 w 268"/>
              <a:gd name="T9" fmla="*/ 34 h 193"/>
              <a:gd name="T10" fmla="*/ 11 w 268"/>
              <a:gd name="T11" fmla="*/ 42 h 193"/>
              <a:gd name="T12" fmla="*/ 34 w 268"/>
              <a:gd name="T13" fmla="*/ 107 h 193"/>
              <a:gd name="T14" fmla="*/ 188 w 268"/>
              <a:gd name="T15" fmla="*/ 181 h 193"/>
              <a:gd name="T16" fmla="*/ 253 w 268"/>
              <a:gd name="T17" fmla="*/ 15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93">
                <a:moveTo>
                  <a:pt x="253" y="159"/>
                </a:moveTo>
                <a:cubicBezTo>
                  <a:pt x="257" y="151"/>
                  <a:pt x="257" y="151"/>
                  <a:pt x="257" y="151"/>
                </a:cubicBezTo>
                <a:cubicBezTo>
                  <a:pt x="268" y="127"/>
                  <a:pt x="258" y="98"/>
                  <a:pt x="234" y="86"/>
                </a:cubicBezTo>
                <a:cubicBezTo>
                  <a:pt x="80" y="12"/>
                  <a:pt x="80" y="12"/>
                  <a:pt x="80" y="12"/>
                </a:cubicBezTo>
                <a:cubicBezTo>
                  <a:pt x="56" y="0"/>
                  <a:pt x="27" y="10"/>
                  <a:pt x="15" y="34"/>
                </a:cubicBezTo>
                <a:cubicBezTo>
                  <a:pt x="11" y="42"/>
                  <a:pt x="11" y="42"/>
                  <a:pt x="11" y="42"/>
                </a:cubicBezTo>
                <a:cubicBezTo>
                  <a:pt x="0" y="66"/>
                  <a:pt x="10" y="95"/>
                  <a:pt x="34" y="107"/>
                </a:cubicBezTo>
                <a:cubicBezTo>
                  <a:pt x="188" y="181"/>
                  <a:pt x="188" y="181"/>
                  <a:pt x="188" y="181"/>
                </a:cubicBezTo>
                <a:cubicBezTo>
                  <a:pt x="212" y="193"/>
                  <a:pt x="241" y="183"/>
                  <a:pt x="253" y="159"/>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9" name="Freeform 132"/>
          <p:cNvSpPr/>
          <p:nvPr>
            <p:custDataLst>
              <p:tags r:id="rId114"/>
            </p:custDataLst>
          </p:nvPr>
        </p:nvSpPr>
        <p:spPr bwMode="auto">
          <a:xfrm rot="4158084">
            <a:off x="5221691" y="2668272"/>
            <a:ext cx="273321" cy="243669"/>
          </a:xfrm>
          <a:custGeom>
            <a:avLst/>
            <a:gdLst>
              <a:gd name="T0" fmla="*/ 103 w 120"/>
              <a:gd name="T1" fmla="*/ 86 h 107"/>
              <a:gd name="T2" fmla="*/ 113 w 120"/>
              <a:gd name="T3" fmla="*/ 67 h 107"/>
              <a:gd name="T4" fmla="*/ 99 w 120"/>
              <a:gd name="T5" fmla="*/ 28 h 107"/>
              <a:gd name="T6" fmla="*/ 56 w 120"/>
              <a:gd name="T7" fmla="*/ 7 h 107"/>
              <a:gd name="T8" fmla="*/ 17 w 120"/>
              <a:gd name="T9" fmla="*/ 21 h 107"/>
              <a:gd name="T10" fmla="*/ 7 w 120"/>
              <a:gd name="T11" fmla="*/ 40 h 107"/>
              <a:gd name="T12" fmla="*/ 21 w 120"/>
              <a:gd name="T13" fmla="*/ 79 h 107"/>
              <a:gd name="T14" fmla="*/ 64 w 120"/>
              <a:gd name="T15" fmla="*/ 100 h 107"/>
              <a:gd name="T16" fmla="*/ 103 w 120"/>
              <a:gd name="T17" fmla="*/ 8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07">
                <a:moveTo>
                  <a:pt x="103" y="86"/>
                </a:moveTo>
                <a:cubicBezTo>
                  <a:pt x="113" y="67"/>
                  <a:pt x="113" y="67"/>
                  <a:pt x="113" y="67"/>
                </a:cubicBezTo>
                <a:cubicBezTo>
                  <a:pt x="120" y="52"/>
                  <a:pt x="113" y="35"/>
                  <a:pt x="99" y="28"/>
                </a:cubicBezTo>
                <a:cubicBezTo>
                  <a:pt x="56" y="7"/>
                  <a:pt x="56" y="7"/>
                  <a:pt x="56" y="7"/>
                </a:cubicBezTo>
                <a:cubicBezTo>
                  <a:pt x="41" y="0"/>
                  <a:pt x="24" y="6"/>
                  <a:pt x="17" y="21"/>
                </a:cubicBezTo>
                <a:cubicBezTo>
                  <a:pt x="7" y="40"/>
                  <a:pt x="7" y="40"/>
                  <a:pt x="7" y="40"/>
                </a:cubicBezTo>
                <a:cubicBezTo>
                  <a:pt x="0" y="55"/>
                  <a:pt x="7" y="72"/>
                  <a:pt x="21" y="79"/>
                </a:cubicBezTo>
                <a:cubicBezTo>
                  <a:pt x="64" y="100"/>
                  <a:pt x="64" y="100"/>
                  <a:pt x="64" y="100"/>
                </a:cubicBezTo>
                <a:cubicBezTo>
                  <a:pt x="79" y="107"/>
                  <a:pt x="96" y="101"/>
                  <a:pt x="103" y="86"/>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0" name="Freeform 133"/>
          <p:cNvSpPr/>
          <p:nvPr>
            <p:custDataLst>
              <p:tags r:id="rId115"/>
            </p:custDataLst>
          </p:nvPr>
        </p:nvSpPr>
        <p:spPr bwMode="auto">
          <a:xfrm rot="4158084">
            <a:off x="5184906" y="2740155"/>
            <a:ext cx="250115" cy="139239"/>
          </a:xfrm>
          <a:custGeom>
            <a:avLst/>
            <a:gdLst>
              <a:gd name="T0" fmla="*/ 107 w 110"/>
              <a:gd name="T1" fmla="*/ 21 h 61"/>
              <a:gd name="T2" fmla="*/ 97 w 110"/>
              <a:gd name="T3" fmla="*/ 40 h 61"/>
              <a:gd name="T4" fmla="*/ 58 w 110"/>
              <a:gd name="T5" fmla="*/ 54 h 61"/>
              <a:gd name="T6" fmla="*/ 15 w 110"/>
              <a:gd name="T7" fmla="*/ 33 h 61"/>
              <a:gd name="T8" fmla="*/ 0 w 110"/>
              <a:gd name="T9" fmla="*/ 17 h 61"/>
              <a:gd name="T10" fmla="*/ 108 w 110"/>
              <a:gd name="T11" fmla="*/ 0 h 61"/>
              <a:gd name="T12" fmla="*/ 107 w 110"/>
              <a:gd name="T13" fmla="*/ 21 h 61"/>
            </a:gdLst>
            <a:ahLst/>
            <a:cxnLst>
              <a:cxn ang="0">
                <a:pos x="T0" y="T1"/>
              </a:cxn>
              <a:cxn ang="0">
                <a:pos x="T2" y="T3"/>
              </a:cxn>
              <a:cxn ang="0">
                <a:pos x="T4" y="T5"/>
              </a:cxn>
              <a:cxn ang="0">
                <a:pos x="T6" y="T7"/>
              </a:cxn>
              <a:cxn ang="0">
                <a:pos x="T8" y="T9"/>
              </a:cxn>
              <a:cxn ang="0">
                <a:pos x="T10" y="T11"/>
              </a:cxn>
              <a:cxn ang="0">
                <a:pos x="T12" y="T13"/>
              </a:cxn>
            </a:cxnLst>
            <a:rect l="0" t="0" r="r" b="b"/>
            <a:pathLst>
              <a:path w="110" h="61">
                <a:moveTo>
                  <a:pt x="107" y="21"/>
                </a:moveTo>
                <a:cubicBezTo>
                  <a:pt x="97" y="40"/>
                  <a:pt x="97" y="40"/>
                  <a:pt x="97" y="40"/>
                </a:cubicBezTo>
                <a:cubicBezTo>
                  <a:pt x="90" y="55"/>
                  <a:pt x="73" y="61"/>
                  <a:pt x="58" y="54"/>
                </a:cubicBezTo>
                <a:cubicBezTo>
                  <a:pt x="15" y="33"/>
                  <a:pt x="15" y="33"/>
                  <a:pt x="15" y="33"/>
                </a:cubicBezTo>
                <a:cubicBezTo>
                  <a:pt x="8" y="30"/>
                  <a:pt x="3" y="24"/>
                  <a:pt x="0" y="17"/>
                </a:cubicBezTo>
                <a:cubicBezTo>
                  <a:pt x="108" y="0"/>
                  <a:pt x="108" y="0"/>
                  <a:pt x="108" y="0"/>
                </a:cubicBezTo>
                <a:cubicBezTo>
                  <a:pt x="110" y="7"/>
                  <a:pt x="110" y="14"/>
                  <a:pt x="107" y="2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1" name="Freeform 134"/>
          <p:cNvSpPr/>
          <p:nvPr>
            <p:custDataLst>
              <p:tags r:id="rId116"/>
            </p:custDataLst>
          </p:nvPr>
        </p:nvSpPr>
        <p:spPr bwMode="auto">
          <a:xfrm rot="4158084">
            <a:off x="5244628" y="2690004"/>
            <a:ext cx="228198" cy="198545"/>
          </a:xfrm>
          <a:custGeom>
            <a:avLst/>
            <a:gdLst>
              <a:gd name="T0" fmla="*/ 88 w 100"/>
              <a:gd name="T1" fmla="*/ 27 h 87"/>
              <a:gd name="T2" fmla="*/ 39 w 100"/>
              <a:gd name="T3" fmla="*/ 4 h 87"/>
              <a:gd name="T4" fmla="*/ 16 w 100"/>
              <a:gd name="T5" fmla="*/ 12 h 87"/>
              <a:gd name="T6" fmla="*/ 5 w 100"/>
              <a:gd name="T7" fmla="*/ 37 h 87"/>
              <a:gd name="T8" fmla="*/ 12 w 100"/>
              <a:gd name="T9" fmla="*/ 60 h 87"/>
              <a:gd name="T10" fmla="*/ 61 w 100"/>
              <a:gd name="T11" fmla="*/ 83 h 87"/>
              <a:gd name="T12" fmla="*/ 84 w 100"/>
              <a:gd name="T13" fmla="*/ 75 h 87"/>
              <a:gd name="T14" fmla="*/ 95 w 100"/>
              <a:gd name="T15" fmla="*/ 50 h 87"/>
              <a:gd name="T16" fmla="*/ 88 w 100"/>
              <a:gd name="T17" fmla="*/ 2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7">
                <a:moveTo>
                  <a:pt x="88" y="27"/>
                </a:moveTo>
                <a:cubicBezTo>
                  <a:pt x="39" y="4"/>
                  <a:pt x="39" y="4"/>
                  <a:pt x="39" y="4"/>
                </a:cubicBezTo>
                <a:cubicBezTo>
                  <a:pt x="31" y="0"/>
                  <a:pt x="21" y="4"/>
                  <a:pt x="16" y="12"/>
                </a:cubicBezTo>
                <a:cubicBezTo>
                  <a:pt x="5" y="37"/>
                  <a:pt x="5" y="37"/>
                  <a:pt x="5" y="37"/>
                </a:cubicBezTo>
                <a:cubicBezTo>
                  <a:pt x="0" y="45"/>
                  <a:pt x="4" y="55"/>
                  <a:pt x="12" y="60"/>
                </a:cubicBezTo>
                <a:cubicBezTo>
                  <a:pt x="61" y="83"/>
                  <a:pt x="61" y="83"/>
                  <a:pt x="61" y="83"/>
                </a:cubicBezTo>
                <a:cubicBezTo>
                  <a:pt x="69" y="87"/>
                  <a:pt x="79" y="83"/>
                  <a:pt x="84" y="75"/>
                </a:cubicBezTo>
                <a:cubicBezTo>
                  <a:pt x="95" y="50"/>
                  <a:pt x="95" y="50"/>
                  <a:pt x="95" y="50"/>
                </a:cubicBezTo>
                <a:cubicBezTo>
                  <a:pt x="100" y="42"/>
                  <a:pt x="96" y="32"/>
                  <a:pt x="88" y="27"/>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2" name="Freeform 135"/>
          <p:cNvSpPr/>
          <p:nvPr>
            <p:custDataLst>
              <p:tags r:id="rId117"/>
            </p:custDataLst>
          </p:nvPr>
        </p:nvSpPr>
        <p:spPr bwMode="auto">
          <a:xfrm rot="4158084">
            <a:off x="5406360" y="2559452"/>
            <a:ext cx="32232" cy="30942"/>
          </a:xfrm>
          <a:custGeom>
            <a:avLst/>
            <a:gdLst>
              <a:gd name="T0" fmla="*/ 5 w 14"/>
              <a:gd name="T1" fmla="*/ 12 h 14"/>
              <a:gd name="T2" fmla="*/ 13 w 14"/>
              <a:gd name="T3" fmla="*/ 9 h 14"/>
              <a:gd name="T4" fmla="*/ 10 w 14"/>
              <a:gd name="T5" fmla="*/ 1 h 14"/>
              <a:gd name="T6" fmla="*/ 2 w 14"/>
              <a:gd name="T7" fmla="*/ 4 h 14"/>
              <a:gd name="T8" fmla="*/ 5 w 14"/>
              <a:gd name="T9" fmla="*/ 12 h 14"/>
            </a:gdLst>
            <a:ahLst/>
            <a:cxnLst>
              <a:cxn ang="0">
                <a:pos x="T0" y="T1"/>
              </a:cxn>
              <a:cxn ang="0">
                <a:pos x="T2" y="T3"/>
              </a:cxn>
              <a:cxn ang="0">
                <a:pos x="T4" y="T5"/>
              </a:cxn>
              <a:cxn ang="0">
                <a:pos x="T6" y="T7"/>
              </a:cxn>
              <a:cxn ang="0">
                <a:pos x="T8" y="T9"/>
              </a:cxn>
            </a:cxnLst>
            <a:rect l="0" t="0" r="r" b="b"/>
            <a:pathLst>
              <a:path w="14" h="14">
                <a:moveTo>
                  <a:pt x="5" y="12"/>
                </a:moveTo>
                <a:cubicBezTo>
                  <a:pt x="8" y="14"/>
                  <a:pt x="11" y="13"/>
                  <a:pt x="13" y="9"/>
                </a:cubicBezTo>
                <a:cubicBezTo>
                  <a:pt x="14" y="6"/>
                  <a:pt x="13" y="3"/>
                  <a:pt x="10" y="1"/>
                </a:cubicBezTo>
                <a:cubicBezTo>
                  <a:pt x="7" y="0"/>
                  <a:pt x="3" y="1"/>
                  <a:pt x="2" y="4"/>
                </a:cubicBezTo>
                <a:cubicBezTo>
                  <a:pt x="0" y="7"/>
                  <a:pt x="2" y="11"/>
                  <a:pt x="5"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3" name="Freeform 136"/>
          <p:cNvSpPr/>
          <p:nvPr>
            <p:custDataLst>
              <p:tags r:id="rId118"/>
            </p:custDataLst>
          </p:nvPr>
        </p:nvSpPr>
        <p:spPr bwMode="auto">
          <a:xfrm rot="4158084">
            <a:off x="5323047" y="2551694"/>
            <a:ext cx="32232" cy="32232"/>
          </a:xfrm>
          <a:custGeom>
            <a:avLst/>
            <a:gdLst>
              <a:gd name="T0" fmla="*/ 5 w 14"/>
              <a:gd name="T1" fmla="*/ 12 h 14"/>
              <a:gd name="T2" fmla="*/ 13 w 14"/>
              <a:gd name="T3" fmla="*/ 10 h 14"/>
              <a:gd name="T4" fmla="*/ 10 w 14"/>
              <a:gd name="T5" fmla="*/ 1 h 14"/>
              <a:gd name="T6" fmla="*/ 2 w 14"/>
              <a:gd name="T7" fmla="*/ 4 h 14"/>
              <a:gd name="T8" fmla="*/ 5 w 14"/>
              <a:gd name="T9" fmla="*/ 12 h 14"/>
            </a:gdLst>
            <a:ahLst/>
            <a:cxnLst>
              <a:cxn ang="0">
                <a:pos x="T0" y="T1"/>
              </a:cxn>
              <a:cxn ang="0">
                <a:pos x="T2" y="T3"/>
              </a:cxn>
              <a:cxn ang="0">
                <a:pos x="T4" y="T5"/>
              </a:cxn>
              <a:cxn ang="0">
                <a:pos x="T6" y="T7"/>
              </a:cxn>
              <a:cxn ang="0">
                <a:pos x="T8" y="T9"/>
              </a:cxn>
            </a:cxnLst>
            <a:rect l="0" t="0" r="r" b="b"/>
            <a:pathLst>
              <a:path w="14" h="14">
                <a:moveTo>
                  <a:pt x="5" y="12"/>
                </a:moveTo>
                <a:cubicBezTo>
                  <a:pt x="8" y="14"/>
                  <a:pt x="11" y="13"/>
                  <a:pt x="13" y="10"/>
                </a:cubicBezTo>
                <a:cubicBezTo>
                  <a:pt x="14" y="6"/>
                  <a:pt x="13" y="3"/>
                  <a:pt x="10" y="1"/>
                </a:cubicBezTo>
                <a:cubicBezTo>
                  <a:pt x="7" y="0"/>
                  <a:pt x="3" y="1"/>
                  <a:pt x="2" y="4"/>
                </a:cubicBezTo>
                <a:cubicBezTo>
                  <a:pt x="0" y="7"/>
                  <a:pt x="2" y="11"/>
                  <a:pt x="5"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4" name="Freeform 137"/>
          <p:cNvSpPr/>
          <p:nvPr>
            <p:custDataLst>
              <p:tags r:id="rId119"/>
            </p:custDataLst>
          </p:nvPr>
        </p:nvSpPr>
        <p:spPr bwMode="auto">
          <a:xfrm rot="4158084">
            <a:off x="5360465" y="2610621"/>
            <a:ext cx="32232" cy="32232"/>
          </a:xfrm>
          <a:custGeom>
            <a:avLst/>
            <a:gdLst>
              <a:gd name="T0" fmla="*/ 4 w 14"/>
              <a:gd name="T1" fmla="*/ 12 h 14"/>
              <a:gd name="T2" fmla="*/ 12 w 14"/>
              <a:gd name="T3" fmla="*/ 9 h 14"/>
              <a:gd name="T4" fmla="*/ 10 w 14"/>
              <a:gd name="T5" fmla="*/ 1 h 14"/>
              <a:gd name="T6" fmla="*/ 1 w 14"/>
              <a:gd name="T7" fmla="*/ 4 h 14"/>
              <a:gd name="T8" fmla="*/ 4 w 14"/>
              <a:gd name="T9" fmla="*/ 12 h 14"/>
            </a:gdLst>
            <a:ahLst/>
            <a:cxnLst>
              <a:cxn ang="0">
                <a:pos x="T0" y="T1"/>
              </a:cxn>
              <a:cxn ang="0">
                <a:pos x="T2" y="T3"/>
              </a:cxn>
              <a:cxn ang="0">
                <a:pos x="T4" y="T5"/>
              </a:cxn>
              <a:cxn ang="0">
                <a:pos x="T6" y="T7"/>
              </a:cxn>
              <a:cxn ang="0">
                <a:pos x="T8" y="T9"/>
              </a:cxn>
            </a:cxnLst>
            <a:rect l="0" t="0" r="r" b="b"/>
            <a:pathLst>
              <a:path w="14" h="14">
                <a:moveTo>
                  <a:pt x="4" y="12"/>
                </a:moveTo>
                <a:cubicBezTo>
                  <a:pt x="7" y="14"/>
                  <a:pt x="11" y="13"/>
                  <a:pt x="12" y="9"/>
                </a:cubicBezTo>
                <a:cubicBezTo>
                  <a:pt x="14" y="6"/>
                  <a:pt x="13" y="3"/>
                  <a:pt x="10" y="1"/>
                </a:cubicBezTo>
                <a:cubicBezTo>
                  <a:pt x="7" y="0"/>
                  <a:pt x="3" y="1"/>
                  <a:pt x="1" y="4"/>
                </a:cubicBezTo>
                <a:cubicBezTo>
                  <a:pt x="0" y="7"/>
                  <a:pt x="1" y="11"/>
                  <a:pt x="4"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5" name="Freeform 138"/>
          <p:cNvSpPr/>
          <p:nvPr>
            <p:custDataLst>
              <p:tags r:id="rId120"/>
            </p:custDataLst>
          </p:nvPr>
        </p:nvSpPr>
        <p:spPr bwMode="auto">
          <a:xfrm rot="4158084">
            <a:off x="5363876" y="2997187"/>
            <a:ext cx="33521" cy="32232"/>
          </a:xfrm>
          <a:custGeom>
            <a:avLst/>
            <a:gdLst>
              <a:gd name="T0" fmla="*/ 5 w 15"/>
              <a:gd name="T1" fmla="*/ 13 h 14"/>
              <a:gd name="T2" fmla="*/ 2 w 15"/>
              <a:gd name="T3" fmla="*/ 5 h 14"/>
              <a:gd name="T4" fmla="*/ 10 w 15"/>
              <a:gd name="T5" fmla="*/ 2 h 14"/>
              <a:gd name="T6" fmla="*/ 13 w 15"/>
              <a:gd name="T7" fmla="*/ 10 h 14"/>
              <a:gd name="T8" fmla="*/ 5 w 15"/>
              <a:gd name="T9" fmla="*/ 13 h 14"/>
            </a:gdLst>
            <a:ahLst/>
            <a:cxnLst>
              <a:cxn ang="0">
                <a:pos x="T0" y="T1"/>
              </a:cxn>
              <a:cxn ang="0">
                <a:pos x="T2" y="T3"/>
              </a:cxn>
              <a:cxn ang="0">
                <a:pos x="T4" y="T5"/>
              </a:cxn>
              <a:cxn ang="0">
                <a:pos x="T6" y="T7"/>
              </a:cxn>
              <a:cxn ang="0">
                <a:pos x="T8" y="T9"/>
              </a:cxn>
            </a:cxnLst>
            <a:rect l="0" t="0" r="r" b="b"/>
            <a:pathLst>
              <a:path w="15" h="14">
                <a:moveTo>
                  <a:pt x="5" y="13"/>
                </a:moveTo>
                <a:cubicBezTo>
                  <a:pt x="2" y="11"/>
                  <a:pt x="0" y="8"/>
                  <a:pt x="2" y="5"/>
                </a:cubicBezTo>
                <a:cubicBezTo>
                  <a:pt x="3" y="2"/>
                  <a:pt x="7" y="0"/>
                  <a:pt x="10" y="2"/>
                </a:cubicBezTo>
                <a:cubicBezTo>
                  <a:pt x="13" y="3"/>
                  <a:pt x="15" y="7"/>
                  <a:pt x="13" y="10"/>
                </a:cubicBezTo>
                <a:cubicBezTo>
                  <a:pt x="12" y="13"/>
                  <a:pt x="8" y="14"/>
                  <a:pt x="5"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6" name="Freeform 139"/>
          <p:cNvSpPr/>
          <p:nvPr>
            <p:custDataLst>
              <p:tags r:id="rId121"/>
            </p:custDataLst>
          </p:nvPr>
        </p:nvSpPr>
        <p:spPr bwMode="auto">
          <a:xfrm rot="4158084">
            <a:off x="5281167" y="2989846"/>
            <a:ext cx="33521" cy="32232"/>
          </a:xfrm>
          <a:custGeom>
            <a:avLst/>
            <a:gdLst>
              <a:gd name="T0" fmla="*/ 5 w 15"/>
              <a:gd name="T1" fmla="*/ 13 h 14"/>
              <a:gd name="T2" fmla="*/ 2 w 15"/>
              <a:gd name="T3" fmla="*/ 5 h 14"/>
              <a:gd name="T4" fmla="*/ 10 w 15"/>
              <a:gd name="T5" fmla="*/ 2 h 14"/>
              <a:gd name="T6" fmla="*/ 13 w 15"/>
              <a:gd name="T7" fmla="*/ 10 h 14"/>
              <a:gd name="T8" fmla="*/ 5 w 15"/>
              <a:gd name="T9" fmla="*/ 13 h 14"/>
            </a:gdLst>
            <a:ahLst/>
            <a:cxnLst>
              <a:cxn ang="0">
                <a:pos x="T0" y="T1"/>
              </a:cxn>
              <a:cxn ang="0">
                <a:pos x="T2" y="T3"/>
              </a:cxn>
              <a:cxn ang="0">
                <a:pos x="T4" y="T5"/>
              </a:cxn>
              <a:cxn ang="0">
                <a:pos x="T6" y="T7"/>
              </a:cxn>
              <a:cxn ang="0">
                <a:pos x="T8" y="T9"/>
              </a:cxn>
            </a:cxnLst>
            <a:rect l="0" t="0" r="r" b="b"/>
            <a:pathLst>
              <a:path w="15" h="14">
                <a:moveTo>
                  <a:pt x="5" y="13"/>
                </a:moveTo>
                <a:cubicBezTo>
                  <a:pt x="2" y="11"/>
                  <a:pt x="0" y="8"/>
                  <a:pt x="2" y="5"/>
                </a:cubicBezTo>
                <a:cubicBezTo>
                  <a:pt x="3" y="2"/>
                  <a:pt x="7" y="0"/>
                  <a:pt x="10" y="2"/>
                </a:cubicBezTo>
                <a:cubicBezTo>
                  <a:pt x="13" y="3"/>
                  <a:pt x="15" y="7"/>
                  <a:pt x="13" y="10"/>
                </a:cubicBezTo>
                <a:cubicBezTo>
                  <a:pt x="12" y="13"/>
                  <a:pt x="8" y="14"/>
                  <a:pt x="5"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7" name="Freeform 140"/>
          <p:cNvSpPr/>
          <p:nvPr>
            <p:custDataLst>
              <p:tags r:id="rId122"/>
            </p:custDataLst>
          </p:nvPr>
        </p:nvSpPr>
        <p:spPr bwMode="auto">
          <a:xfrm rot="4158084">
            <a:off x="5328992" y="2939614"/>
            <a:ext cx="32232" cy="32232"/>
          </a:xfrm>
          <a:custGeom>
            <a:avLst/>
            <a:gdLst>
              <a:gd name="T0" fmla="*/ 4 w 14"/>
              <a:gd name="T1" fmla="*/ 13 h 14"/>
              <a:gd name="T2" fmla="*/ 1 w 14"/>
              <a:gd name="T3" fmla="*/ 5 h 14"/>
              <a:gd name="T4" fmla="*/ 10 w 14"/>
              <a:gd name="T5" fmla="*/ 2 h 14"/>
              <a:gd name="T6" fmla="*/ 12 w 14"/>
              <a:gd name="T7" fmla="*/ 10 h 14"/>
              <a:gd name="T8" fmla="*/ 4 w 14"/>
              <a:gd name="T9" fmla="*/ 13 h 14"/>
            </a:gdLst>
            <a:ahLst/>
            <a:cxnLst>
              <a:cxn ang="0">
                <a:pos x="T0" y="T1"/>
              </a:cxn>
              <a:cxn ang="0">
                <a:pos x="T2" y="T3"/>
              </a:cxn>
              <a:cxn ang="0">
                <a:pos x="T4" y="T5"/>
              </a:cxn>
              <a:cxn ang="0">
                <a:pos x="T6" y="T7"/>
              </a:cxn>
              <a:cxn ang="0">
                <a:pos x="T8" y="T9"/>
              </a:cxn>
            </a:cxnLst>
            <a:rect l="0" t="0" r="r" b="b"/>
            <a:pathLst>
              <a:path w="14" h="14">
                <a:moveTo>
                  <a:pt x="4" y="13"/>
                </a:moveTo>
                <a:cubicBezTo>
                  <a:pt x="1" y="11"/>
                  <a:pt x="0" y="8"/>
                  <a:pt x="1" y="5"/>
                </a:cubicBezTo>
                <a:cubicBezTo>
                  <a:pt x="3" y="2"/>
                  <a:pt x="7" y="0"/>
                  <a:pt x="10" y="2"/>
                </a:cubicBezTo>
                <a:cubicBezTo>
                  <a:pt x="13" y="3"/>
                  <a:pt x="14" y="7"/>
                  <a:pt x="12" y="10"/>
                </a:cubicBezTo>
                <a:cubicBezTo>
                  <a:pt x="11" y="13"/>
                  <a:pt x="7" y="14"/>
                  <a:pt x="4"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9" name="Freeform 141"/>
          <p:cNvSpPr/>
          <p:nvPr>
            <p:custDataLst>
              <p:tags r:id="rId123"/>
            </p:custDataLst>
          </p:nvPr>
        </p:nvSpPr>
        <p:spPr bwMode="auto">
          <a:xfrm rot="16200000">
            <a:off x="2019735" y="2098904"/>
            <a:ext cx="431139" cy="505435"/>
          </a:xfrm>
          <a:custGeom>
            <a:avLst/>
            <a:gdLst>
              <a:gd name="T0" fmla="*/ 34 w 217"/>
              <a:gd name="T1" fmla="*/ 239 h 254"/>
              <a:gd name="T2" fmla="*/ 27 w 217"/>
              <a:gd name="T3" fmla="*/ 234 h 254"/>
              <a:gd name="T4" fmla="*/ 16 w 217"/>
              <a:gd name="T5" fmla="*/ 165 h 254"/>
              <a:gd name="T6" fmla="*/ 115 w 217"/>
              <a:gd name="T7" fmla="*/ 27 h 254"/>
              <a:gd name="T8" fmla="*/ 183 w 217"/>
              <a:gd name="T9" fmla="*/ 15 h 254"/>
              <a:gd name="T10" fmla="*/ 190 w 217"/>
              <a:gd name="T11" fmla="*/ 20 h 254"/>
              <a:gd name="T12" fmla="*/ 201 w 217"/>
              <a:gd name="T13" fmla="*/ 89 h 254"/>
              <a:gd name="T14" fmla="*/ 102 w 217"/>
              <a:gd name="T15" fmla="*/ 227 h 254"/>
              <a:gd name="T16" fmla="*/ 34 w 217"/>
              <a:gd name="T17"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254">
                <a:moveTo>
                  <a:pt x="34" y="239"/>
                </a:moveTo>
                <a:cubicBezTo>
                  <a:pt x="27" y="234"/>
                  <a:pt x="27" y="234"/>
                  <a:pt x="27" y="234"/>
                </a:cubicBezTo>
                <a:cubicBezTo>
                  <a:pt x="5" y="218"/>
                  <a:pt x="0" y="187"/>
                  <a:pt x="16" y="165"/>
                </a:cubicBezTo>
                <a:cubicBezTo>
                  <a:pt x="115" y="27"/>
                  <a:pt x="115" y="27"/>
                  <a:pt x="115" y="27"/>
                </a:cubicBezTo>
                <a:cubicBezTo>
                  <a:pt x="130" y="5"/>
                  <a:pt x="161" y="0"/>
                  <a:pt x="183" y="15"/>
                </a:cubicBezTo>
                <a:cubicBezTo>
                  <a:pt x="190" y="20"/>
                  <a:pt x="190" y="20"/>
                  <a:pt x="190" y="20"/>
                </a:cubicBezTo>
                <a:cubicBezTo>
                  <a:pt x="212" y="36"/>
                  <a:pt x="217" y="67"/>
                  <a:pt x="201" y="89"/>
                </a:cubicBezTo>
                <a:cubicBezTo>
                  <a:pt x="102" y="227"/>
                  <a:pt x="102" y="227"/>
                  <a:pt x="102" y="227"/>
                </a:cubicBezTo>
                <a:cubicBezTo>
                  <a:pt x="86" y="249"/>
                  <a:pt x="56" y="254"/>
                  <a:pt x="34" y="239"/>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0" name="Freeform 142"/>
          <p:cNvSpPr/>
          <p:nvPr>
            <p:custDataLst>
              <p:tags r:id="rId124"/>
            </p:custDataLst>
          </p:nvPr>
        </p:nvSpPr>
        <p:spPr bwMode="auto">
          <a:xfrm rot="16200000">
            <a:off x="2124424" y="2233986"/>
            <a:ext cx="220635" cy="234143"/>
          </a:xfrm>
          <a:custGeom>
            <a:avLst/>
            <a:gdLst>
              <a:gd name="T0" fmla="*/ 33 w 111"/>
              <a:gd name="T1" fmla="*/ 108 h 118"/>
              <a:gd name="T2" fmla="*/ 16 w 111"/>
              <a:gd name="T3" fmla="*/ 96 h 118"/>
              <a:gd name="T4" fmla="*/ 9 w 111"/>
              <a:gd name="T5" fmla="*/ 55 h 118"/>
              <a:gd name="T6" fmla="*/ 37 w 111"/>
              <a:gd name="T7" fmla="*/ 16 h 118"/>
              <a:gd name="T8" fmla="*/ 77 w 111"/>
              <a:gd name="T9" fmla="*/ 10 h 118"/>
              <a:gd name="T10" fmla="*/ 95 w 111"/>
              <a:gd name="T11" fmla="*/ 22 h 118"/>
              <a:gd name="T12" fmla="*/ 102 w 111"/>
              <a:gd name="T13" fmla="*/ 63 h 118"/>
              <a:gd name="T14" fmla="*/ 74 w 111"/>
              <a:gd name="T15" fmla="*/ 102 h 118"/>
              <a:gd name="T16" fmla="*/ 33 w 111"/>
              <a:gd name="T17" fmla="*/ 10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8">
                <a:moveTo>
                  <a:pt x="33" y="108"/>
                </a:moveTo>
                <a:cubicBezTo>
                  <a:pt x="16" y="96"/>
                  <a:pt x="16" y="96"/>
                  <a:pt x="16" y="96"/>
                </a:cubicBezTo>
                <a:cubicBezTo>
                  <a:pt x="3" y="86"/>
                  <a:pt x="0" y="68"/>
                  <a:pt x="9" y="55"/>
                </a:cubicBezTo>
                <a:cubicBezTo>
                  <a:pt x="37" y="16"/>
                  <a:pt x="37" y="16"/>
                  <a:pt x="37" y="16"/>
                </a:cubicBezTo>
                <a:cubicBezTo>
                  <a:pt x="46" y="3"/>
                  <a:pt x="64" y="0"/>
                  <a:pt x="77" y="10"/>
                </a:cubicBezTo>
                <a:cubicBezTo>
                  <a:pt x="95" y="22"/>
                  <a:pt x="95" y="22"/>
                  <a:pt x="95" y="22"/>
                </a:cubicBezTo>
                <a:cubicBezTo>
                  <a:pt x="108" y="32"/>
                  <a:pt x="111" y="50"/>
                  <a:pt x="102" y="63"/>
                </a:cubicBezTo>
                <a:cubicBezTo>
                  <a:pt x="74" y="102"/>
                  <a:pt x="74" y="102"/>
                  <a:pt x="74" y="102"/>
                </a:cubicBezTo>
                <a:cubicBezTo>
                  <a:pt x="65" y="115"/>
                  <a:pt x="46" y="118"/>
                  <a:pt x="33" y="108"/>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1" name="Freeform 143"/>
          <p:cNvSpPr/>
          <p:nvPr>
            <p:custDataLst>
              <p:tags r:id="rId125"/>
            </p:custDataLst>
          </p:nvPr>
        </p:nvSpPr>
        <p:spPr bwMode="auto">
          <a:xfrm rot="16200000">
            <a:off x="2173954" y="2275638"/>
            <a:ext cx="207127" cy="148591"/>
          </a:xfrm>
          <a:custGeom>
            <a:avLst/>
            <a:gdLst>
              <a:gd name="T0" fmla="*/ 98 w 104"/>
              <a:gd name="T1" fmla="*/ 20 h 75"/>
              <a:gd name="T2" fmla="*/ 70 w 104"/>
              <a:gd name="T3" fmla="*/ 59 h 75"/>
              <a:gd name="T4" fmla="*/ 29 w 104"/>
              <a:gd name="T5" fmla="*/ 65 h 75"/>
              <a:gd name="T6" fmla="*/ 12 w 104"/>
              <a:gd name="T7" fmla="*/ 53 h 75"/>
              <a:gd name="T8" fmla="*/ 0 w 104"/>
              <a:gd name="T9" fmla="*/ 35 h 75"/>
              <a:gd name="T10" fmla="*/ 103 w 104"/>
              <a:gd name="T11" fmla="*/ 0 h 75"/>
              <a:gd name="T12" fmla="*/ 98 w 104"/>
              <a:gd name="T13" fmla="*/ 20 h 75"/>
            </a:gdLst>
            <a:ahLst/>
            <a:cxnLst>
              <a:cxn ang="0">
                <a:pos x="T0" y="T1"/>
              </a:cxn>
              <a:cxn ang="0">
                <a:pos x="T2" y="T3"/>
              </a:cxn>
              <a:cxn ang="0">
                <a:pos x="T4" y="T5"/>
              </a:cxn>
              <a:cxn ang="0">
                <a:pos x="T6" y="T7"/>
              </a:cxn>
              <a:cxn ang="0">
                <a:pos x="T8" y="T9"/>
              </a:cxn>
              <a:cxn ang="0">
                <a:pos x="T10" y="T11"/>
              </a:cxn>
              <a:cxn ang="0">
                <a:pos x="T12" y="T13"/>
              </a:cxn>
            </a:cxnLst>
            <a:rect l="0" t="0" r="r" b="b"/>
            <a:pathLst>
              <a:path w="104" h="75">
                <a:moveTo>
                  <a:pt x="98" y="20"/>
                </a:moveTo>
                <a:cubicBezTo>
                  <a:pt x="70" y="59"/>
                  <a:pt x="70" y="59"/>
                  <a:pt x="70" y="59"/>
                </a:cubicBezTo>
                <a:cubicBezTo>
                  <a:pt x="61" y="72"/>
                  <a:pt x="42" y="75"/>
                  <a:pt x="29" y="65"/>
                </a:cubicBezTo>
                <a:cubicBezTo>
                  <a:pt x="12" y="53"/>
                  <a:pt x="12" y="53"/>
                  <a:pt x="12" y="53"/>
                </a:cubicBezTo>
                <a:cubicBezTo>
                  <a:pt x="5" y="48"/>
                  <a:pt x="1" y="42"/>
                  <a:pt x="0" y="35"/>
                </a:cubicBezTo>
                <a:cubicBezTo>
                  <a:pt x="103" y="0"/>
                  <a:pt x="103" y="0"/>
                  <a:pt x="103" y="0"/>
                </a:cubicBezTo>
                <a:cubicBezTo>
                  <a:pt x="104" y="7"/>
                  <a:pt x="102" y="14"/>
                  <a:pt x="98" y="2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2" name="Freeform 144"/>
          <p:cNvSpPr/>
          <p:nvPr>
            <p:custDataLst>
              <p:tags r:id="rId126"/>
            </p:custDataLst>
          </p:nvPr>
        </p:nvSpPr>
        <p:spPr bwMode="auto">
          <a:xfrm rot="16200000">
            <a:off x="2144124" y="2254813"/>
            <a:ext cx="182362" cy="194745"/>
          </a:xfrm>
          <a:custGeom>
            <a:avLst/>
            <a:gdLst>
              <a:gd name="T0" fmla="*/ 6 w 92"/>
              <a:gd name="T1" fmla="*/ 53 h 98"/>
              <a:gd name="T2" fmla="*/ 37 w 92"/>
              <a:gd name="T3" fmla="*/ 9 h 98"/>
              <a:gd name="T4" fmla="*/ 61 w 92"/>
              <a:gd name="T5" fmla="*/ 5 h 98"/>
              <a:gd name="T6" fmla="*/ 83 w 92"/>
              <a:gd name="T7" fmla="*/ 21 h 98"/>
              <a:gd name="T8" fmla="*/ 87 w 92"/>
              <a:gd name="T9" fmla="*/ 45 h 98"/>
              <a:gd name="T10" fmla="*/ 56 w 92"/>
              <a:gd name="T11" fmla="*/ 89 h 98"/>
              <a:gd name="T12" fmla="*/ 32 w 92"/>
              <a:gd name="T13" fmla="*/ 93 h 98"/>
              <a:gd name="T14" fmla="*/ 10 w 92"/>
              <a:gd name="T15" fmla="*/ 77 h 98"/>
              <a:gd name="T16" fmla="*/ 6 w 92"/>
              <a:gd name="T17" fmla="*/ 5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8">
                <a:moveTo>
                  <a:pt x="6" y="53"/>
                </a:moveTo>
                <a:cubicBezTo>
                  <a:pt x="37" y="9"/>
                  <a:pt x="37" y="9"/>
                  <a:pt x="37" y="9"/>
                </a:cubicBezTo>
                <a:cubicBezTo>
                  <a:pt x="42" y="2"/>
                  <a:pt x="53" y="0"/>
                  <a:pt x="61" y="5"/>
                </a:cubicBezTo>
                <a:cubicBezTo>
                  <a:pt x="83" y="21"/>
                  <a:pt x="83" y="21"/>
                  <a:pt x="83" y="21"/>
                </a:cubicBezTo>
                <a:cubicBezTo>
                  <a:pt x="91" y="27"/>
                  <a:pt x="92" y="37"/>
                  <a:pt x="87" y="45"/>
                </a:cubicBezTo>
                <a:cubicBezTo>
                  <a:pt x="56" y="89"/>
                  <a:pt x="56" y="89"/>
                  <a:pt x="56" y="89"/>
                </a:cubicBezTo>
                <a:cubicBezTo>
                  <a:pt x="50" y="96"/>
                  <a:pt x="40" y="98"/>
                  <a:pt x="32" y="93"/>
                </a:cubicBezTo>
                <a:cubicBezTo>
                  <a:pt x="10" y="77"/>
                  <a:pt x="10" y="77"/>
                  <a:pt x="10" y="77"/>
                </a:cubicBezTo>
                <a:cubicBezTo>
                  <a:pt x="2" y="71"/>
                  <a:pt x="0" y="61"/>
                  <a:pt x="6" y="53"/>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3" name="Freeform 145"/>
          <p:cNvSpPr/>
          <p:nvPr>
            <p:custDataLst>
              <p:tags r:id="rId127"/>
            </p:custDataLst>
          </p:nvPr>
        </p:nvSpPr>
        <p:spPr bwMode="auto">
          <a:xfrm rot="16200000">
            <a:off x="2041685" y="2259289"/>
            <a:ext cx="28143" cy="27017"/>
          </a:xfrm>
          <a:custGeom>
            <a:avLst/>
            <a:gdLst>
              <a:gd name="T0" fmla="*/ 12 w 14"/>
              <a:gd name="T1" fmla="*/ 11 h 14"/>
              <a:gd name="T2" fmla="*/ 3 w 14"/>
              <a:gd name="T3" fmla="*/ 12 h 14"/>
              <a:gd name="T4" fmla="*/ 2 w 14"/>
              <a:gd name="T5" fmla="*/ 4 h 14"/>
              <a:gd name="T6" fmla="*/ 11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10" y="14"/>
                  <a:pt x="6" y="14"/>
                  <a:pt x="3" y="12"/>
                </a:cubicBezTo>
                <a:cubicBezTo>
                  <a:pt x="1" y="10"/>
                  <a:pt x="0" y="7"/>
                  <a:pt x="2" y="4"/>
                </a:cubicBezTo>
                <a:cubicBezTo>
                  <a:pt x="4" y="1"/>
                  <a:pt x="8" y="0"/>
                  <a:pt x="11" y="2"/>
                </a:cubicBezTo>
                <a:cubicBezTo>
                  <a:pt x="13" y="4"/>
                  <a:pt x="14" y="8"/>
                  <a:pt x="12" y="1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4" name="Freeform 146"/>
          <p:cNvSpPr/>
          <p:nvPr>
            <p:custDataLst>
              <p:tags r:id="rId128"/>
            </p:custDataLst>
          </p:nvPr>
        </p:nvSpPr>
        <p:spPr bwMode="auto">
          <a:xfrm rot="16200000">
            <a:off x="2085588" y="2199606"/>
            <a:ext cx="28143" cy="27017"/>
          </a:xfrm>
          <a:custGeom>
            <a:avLst/>
            <a:gdLst>
              <a:gd name="T0" fmla="*/ 12 w 14"/>
              <a:gd name="T1" fmla="*/ 10 h 14"/>
              <a:gd name="T2" fmla="*/ 3 w 14"/>
              <a:gd name="T3" fmla="*/ 12 h 14"/>
              <a:gd name="T4" fmla="*/ 2 w 14"/>
              <a:gd name="T5" fmla="*/ 3 h 14"/>
              <a:gd name="T6" fmla="*/ 10 w 14"/>
              <a:gd name="T7" fmla="*/ 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0" y="13"/>
                  <a:pt x="6" y="14"/>
                  <a:pt x="3" y="12"/>
                </a:cubicBezTo>
                <a:cubicBezTo>
                  <a:pt x="0" y="10"/>
                  <a:pt x="0" y="6"/>
                  <a:pt x="2" y="3"/>
                </a:cubicBezTo>
                <a:cubicBezTo>
                  <a:pt x="4" y="0"/>
                  <a:pt x="8" y="0"/>
                  <a:pt x="10" y="2"/>
                </a:cubicBezTo>
                <a:cubicBezTo>
                  <a:pt x="13" y="4"/>
                  <a:pt x="14" y="8"/>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5" name="Freeform 147"/>
          <p:cNvSpPr/>
          <p:nvPr>
            <p:custDataLst>
              <p:tags r:id="rId129"/>
            </p:custDataLst>
          </p:nvPr>
        </p:nvSpPr>
        <p:spPr bwMode="auto">
          <a:xfrm rot="16200000">
            <a:off x="2103035" y="2256473"/>
            <a:ext cx="28143" cy="28143"/>
          </a:xfrm>
          <a:custGeom>
            <a:avLst/>
            <a:gdLst>
              <a:gd name="T0" fmla="*/ 12 w 14"/>
              <a:gd name="T1" fmla="*/ 10 h 14"/>
              <a:gd name="T2" fmla="*/ 3 w 14"/>
              <a:gd name="T3" fmla="*/ 12 h 14"/>
              <a:gd name="T4" fmla="*/ 2 w 14"/>
              <a:gd name="T5" fmla="*/ 3 h 14"/>
              <a:gd name="T6" fmla="*/ 11 w 14"/>
              <a:gd name="T7" fmla="*/ 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0" y="13"/>
                  <a:pt x="6" y="14"/>
                  <a:pt x="3" y="12"/>
                </a:cubicBezTo>
                <a:cubicBezTo>
                  <a:pt x="1" y="10"/>
                  <a:pt x="0" y="6"/>
                  <a:pt x="2" y="3"/>
                </a:cubicBezTo>
                <a:cubicBezTo>
                  <a:pt x="4" y="0"/>
                  <a:pt x="8" y="0"/>
                  <a:pt x="11" y="2"/>
                </a:cubicBezTo>
                <a:cubicBezTo>
                  <a:pt x="13" y="4"/>
                  <a:pt x="14" y="7"/>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6" name="Freeform 148"/>
          <p:cNvSpPr/>
          <p:nvPr>
            <p:custDataLst>
              <p:tags r:id="rId130"/>
            </p:custDataLst>
          </p:nvPr>
        </p:nvSpPr>
        <p:spPr bwMode="auto">
          <a:xfrm rot="16200000">
            <a:off x="2356316" y="2479436"/>
            <a:ext cx="28143" cy="28143"/>
          </a:xfrm>
          <a:custGeom>
            <a:avLst/>
            <a:gdLst>
              <a:gd name="T0" fmla="*/ 12 w 14"/>
              <a:gd name="T1" fmla="*/ 11 h 14"/>
              <a:gd name="T2" fmla="*/ 10 w 14"/>
              <a:gd name="T3" fmla="*/ 2 h 14"/>
              <a:gd name="T4" fmla="*/ 2 w 14"/>
              <a:gd name="T5" fmla="*/ 4 h 14"/>
              <a:gd name="T6" fmla="*/ 3 w 14"/>
              <a:gd name="T7" fmla="*/ 1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14" y="8"/>
                  <a:pt x="13" y="4"/>
                  <a:pt x="10" y="2"/>
                </a:cubicBezTo>
                <a:cubicBezTo>
                  <a:pt x="8" y="0"/>
                  <a:pt x="4" y="1"/>
                  <a:pt x="2" y="4"/>
                </a:cubicBezTo>
                <a:cubicBezTo>
                  <a:pt x="0" y="7"/>
                  <a:pt x="0" y="10"/>
                  <a:pt x="3" y="12"/>
                </a:cubicBezTo>
                <a:cubicBezTo>
                  <a:pt x="6" y="14"/>
                  <a:pt x="10" y="14"/>
                  <a:pt x="12" y="1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7" name="Freeform 149"/>
          <p:cNvSpPr/>
          <p:nvPr>
            <p:custDataLst>
              <p:tags r:id="rId131"/>
            </p:custDataLst>
          </p:nvPr>
        </p:nvSpPr>
        <p:spPr bwMode="auto">
          <a:xfrm rot="16200000">
            <a:off x="2400218" y="2419754"/>
            <a:ext cx="28143" cy="28143"/>
          </a:xfrm>
          <a:custGeom>
            <a:avLst/>
            <a:gdLst>
              <a:gd name="T0" fmla="*/ 12 w 14"/>
              <a:gd name="T1" fmla="*/ 10 h 14"/>
              <a:gd name="T2" fmla="*/ 10 w 14"/>
              <a:gd name="T3" fmla="*/ 2 h 14"/>
              <a:gd name="T4" fmla="*/ 2 w 14"/>
              <a:gd name="T5" fmla="*/ 3 h 14"/>
              <a:gd name="T6" fmla="*/ 3 w 14"/>
              <a:gd name="T7" fmla="*/ 1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4" y="8"/>
                  <a:pt x="13" y="4"/>
                  <a:pt x="10" y="2"/>
                </a:cubicBezTo>
                <a:cubicBezTo>
                  <a:pt x="8" y="0"/>
                  <a:pt x="4" y="0"/>
                  <a:pt x="2" y="3"/>
                </a:cubicBezTo>
                <a:cubicBezTo>
                  <a:pt x="0" y="6"/>
                  <a:pt x="0" y="10"/>
                  <a:pt x="3" y="12"/>
                </a:cubicBezTo>
                <a:cubicBezTo>
                  <a:pt x="6" y="14"/>
                  <a:pt x="10" y="13"/>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8" name="Freeform 150"/>
          <p:cNvSpPr/>
          <p:nvPr>
            <p:custDataLst>
              <p:tags r:id="rId132"/>
            </p:custDataLst>
          </p:nvPr>
        </p:nvSpPr>
        <p:spPr bwMode="auto">
          <a:xfrm rot="16200000">
            <a:off x="2340556" y="2422005"/>
            <a:ext cx="28143" cy="28143"/>
          </a:xfrm>
          <a:custGeom>
            <a:avLst/>
            <a:gdLst>
              <a:gd name="T0" fmla="*/ 12 w 14"/>
              <a:gd name="T1" fmla="*/ 10 h 14"/>
              <a:gd name="T2" fmla="*/ 10 w 14"/>
              <a:gd name="T3" fmla="*/ 2 h 14"/>
              <a:gd name="T4" fmla="*/ 2 w 14"/>
              <a:gd name="T5" fmla="*/ 3 h 14"/>
              <a:gd name="T6" fmla="*/ 3 w 14"/>
              <a:gd name="T7" fmla="*/ 1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4" y="7"/>
                  <a:pt x="13" y="4"/>
                  <a:pt x="10" y="2"/>
                </a:cubicBezTo>
                <a:cubicBezTo>
                  <a:pt x="8" y="0"/>
                  <a:pt x="4" y="0"/>
                  <a:pt x="2" y="3"/>
                </a:cubicBezTo>
                <a:cubicBezTo>
                  <a:pt x="0" y="6"/>
                  <a:pt x="0" y="10"/>
                  <a:pt x="3" y="12"/>
                </a:cubicBezTo>
                <a:cubicBezTo>
                  <a:pt x="6" y="14"/>
                  <a:pt x="10" y="13"/>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0" name="Freeform 156"/>
          <p:cNvSpPr/>
          <p:nvPr>
            <p:custDataLst>
              <p:tags r:id="rId133"/>
            </p:custDataLst>
          </p:nvPr>
        </p:nvSpPr>
        <p:spPr bwMode="auto">
          <a:xfrm>
            <a:off x="4828881" y="3940486"/>
            <a:ext cx="309421" cy="448660"/>
          </a:xfrm>
          <a:custGeom>
            <a:avLst/>
            <a:gdLst>
              <a:gd name="T0" fmla="*/ 70 w 136"/>
              <a:gd name="T1" fmla="*/ 149 h 197"/>
              <a:gd name="T2" fmla="*/ 130 w 136"/>
              <a:gd name="T3" fmla="*/ 38 h 197"/>
              <a:gd name="T4" fmla="*/ 120 w 136"/>
              <a:gd name="T5" fmla="*/ 6 h 197"/>
              <a:gd name="T6" fmla="*/ 88 w 136"/>
              <a:gd name="T7" fmla="*/ 16 h 197"/>
              <a:gd name="T8" fmla="*/ 28 w 136"/>
              <a:gd name="T9" fmla="*/ 127 h 197"/>
              <a:gd name="T10" fmla="*/ 8 w 136"/>
              <a:gd name="T11" fmla="*/ 143 h 197"/>
              <a:gd name="T12" fmla="*/ 22 w 136"/>
              <a:gd name="T13" fmla="*/ 188 h 197"/>
              <a:gd name="T14" fmla="*/ 68 w 136"/>
              <a:gd name="T15" fmla="*/ 175 h 197"/>
              <a:gd name="T16" fmla="*/ 70 w 136"/>
              <a:gd name="T17" fmla="*/ 1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97">
                <a:moveTo>
                  <a:pt x="70" y="149"/>
                </a:moveTo>
                <a:cubicBezTo>
                  <a:pt x="130" y="38"/>
                  <a:pt x="130" y="38"/>
                  <a:pt x="130" y="38"/>
                </a:cubicBezTo>
                <a:cubicBezTo>
                  <a:pt x="136" y="26"/>
                  <a:pt x="132" y="12"/>
                  <a:pt x="120" y="6"/>
                </a:cubicBezTo>
                <a:cubicBezTo>
                  <a:pt x="108" y="0"/>
                  <a:pt x="94" y="4"/>
                  <a:pt x="88" y="16"/>
                </a:cubicBezTo>
                <a:cubicBezTo>
                  <a:pt x="28" y="127"/>
                  <a:pt x="28" y="127"/>
                  <a:pt x="28" y="127"/>
                </a:cubicBezTo>
                <a:cubicBezTo>
                  <a:pt x="20" y="129"/>
                  <a:pt x="13" y="135"/>
                  <a:pt x="8" y="143"/>
                </a:cubicBezTo>
                <a:cubicBezTo>
                  <a:pt x="0" y="159"/>
                  <a:pt x="6" y="180"/>
                  <a:pt x="22" y="188"/>
                </a:cubicBezTo>
                <a:cubicBezTo>
                  <a:pt x="39" y="197"/>
                  <a:pt x="59" y="191"/>
                  <a:pt x="68" y="175"/>
                </a:cubicBezTo>
                <a:cubicBezTo>
                  <a:pt x="72" y="167"/>
                  <a:pt x="73" y="157"/>
                  <a:pt x="70"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1" name="Freeform 157"/>
          <p:cNvSpPr/>
          <p:nvPr>
            <p:custDataLst>
              <p:tags r:id="rId134"/>
            </p:custDataLst>
          </p:nvPr>
        </p:nvSpPr>
        <p:spPr bwMode="auto">
          <a:xfrm>
            <a:off x="4846930" y="3958535"/>
            <a:ext cx="273321" cy="412561"/>
          </a:xfrm>
          <a:custGeom>
            <a:avLst/>
            <a:gdLst>
              <a:gd name="T0" fmla="*/ 53 w 120"/>
              <a:gd name="T1" fmla="*/ 163 h 181"/>
              <a:gd name="T2" fmla="*/ 18 w 120"/>
              <a:gd name="T3" fmla="*/ 174 h 181"/>
              <a:gd name="T4" fmla="*/ 7 w 120"/>
              <a:gd name="T5" fmla="*/ 138 h 181"/>
              <a:gd name="T6" fmla="*/ 25 w 120"/>
              <a:gd name="T7" fmla="*/ 125 h 181"/>
              <a:gd name="T8" fmla="*/ 86 w 120"/>
              <a:gd name="T9" fmla="*/ 11 h 181"/>
              <a:gd name="T10" fmla="*/ 109 w 120"/>
              <a:gd name="T11" fmla="*/ 4 h 181"/>
              <a:gd name="T12" fmla="*/ 116 w 120"/>
              <a:gd name="T13" fmla="*/ 27 h 181"/>
              <a:gd name="T14" fmla="*/ 55 w 120"/>
              <a:gd name="T15" fmla="*/ 141 h 181"/>
              <a:gd name="T16" fmla="*/ 53 w 120"/>
              <a:gd name="T17" fmla="*/ 163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81">
                <a:moveTo>
                  <a:pt x="53" y="163"/>
                </a:moveTo>
                <a:cubicBezTo>
                  <a:pt x="47" y="176"/>
                  <a:pt x="30" y="181"/>
                  <a:pt x="18" y="174"/>
                </a:cubicBezTo>
                <a:cubicBezTo>
                  <a:pt x="5" y="167"/>
                  <a:pt x="0" y="151"/>
                  <a:pt x="7" y="138"/>
                </a:cubicBezTo>
                <a:cubicBezTo>
                  <a:pt x="11" y="131"/>
                  <a:pt x="17" y="126"/>
                  <a:pt x="25" y="125"/>
                </a:cubicBezTo>
                <a:cubicBezTo>
                  <a:pt x="86" y="11"/>
                  <a:pt x="86" y="11"/>
                  <a:pt x="86" y="11"/>
                </a:cubicBezTo>
                <a:cubicBezTo>
                  <a:pt x="90" y="3"/>
                  <a:pt x="101" y="0"/>
                  <a:pt x="109" y="4"/>
                </a:cubicBezTo>
                <a:cubicBezTo>
                  <a:pt x="117" y="8"/>
                  <a:pt x="120" y="19"/>
                  <a:pt x="116" y="27"/>
                </a:cubicBezTo>
                <a:cubicBezTo>
                  <a:pt x="55" y="141"/>
                  <a:pt x="55" y="141"/>
                  <a:pt x="55" y="141"/>
                </a:cubicBezTo>
                <a:cubicBezTo>
                  <a:pt x="57" y="148"/>
                  <a:pt x="57" y="156"/>
                  <a:pt x="53" y="163"/>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2" name="Freeform 158"/>
          <p:cNvSpPr/>
          <p:nvPr>
            <p:custDataLst>
              <p:tags r:id="rId135"/>
            </p:custDataLst>
          </p:nvPr>
        </p:nvSpPr>
        <p:spPr bwMode="auto">
          <a:xfrm>
            <a:off x="4846930" y="4095219"/>
            <a:ext cx="203702" cy="275900"/>
          </a:xfrm>
          <a:custGeom>
            <a:avLst/>
            <a:gdLst>
              <a:gd name="T0" fmla="*/ 53 w 89"/>
              <a:gd name="T1" fmla="*/ 103 h 121"/>
              <a:gd name="T2" fmla="*/ 18 w 89"/>
              <a:gd name="T3" fmla="*/ 114 h 121"/>
              <a:gd name="T4" fmla="*/ 7 w 89"/>
              <a:gd name="T5" fmla="*/ 78 h 121"/>
              <a:gd name="T6" fmla="*/ 25 w 89"/>
              <a:gd name="T7" fmla="*/ 65 h 121"/>
              <a:gd name="T8" fmla="*/ 59 w 89"/>
              <a:gd name="T9" fmla="*/ 0 h 121"/>
              <a:gd name="T10" fmla="*/ 89 w 89"/>
              <a:gd name="T11" fmla="*/ 16 h 121"/>
              <a:gd name="T12" fmla="*/ 55 w 89"/>
              <a:gd name="T13" fmla="*/ 81 h 121"/>
              <a:gd name="T14" fmla="*/ 53 w 89"/>
              <a:gd name="T15" fmla="*/ 103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120">
                <a:moveTo>
                  <a:pt x="53" y="103"/>
                </a:moveTo>
                <a:cubicBezTo>
                  <a:pt x="47" y="116"/>
                  <a:pt x="30" y="121"/>
                  <a:pt x="18" y="114"/>
                </a:cubicBezTo>
                <a:cubicBezTo>
                  <a:pt x="5" y="107"/>
                  <a:pt x="0" y="91"/>
                  <a:pt x="7" y="78"/>
                </a:cubicBezTo>
                <a:cubicBezTo>
                  <a:pt x="11" y="71"/>
                  <a:pt x="17" y="66"/>
                  <a:pt x="25" y="65"/>
                </a:cubicBezTo>
                <a:cubicBezTo>
                  <a:pt x="59" y="0"/>
                  <a:pt x="59" y="0"/>
                  <a:pt x="59" y="0"/>
                </a:cubicBezTo>
                <a:cubicBezTo>
                  <a:pt x="89" y="16"/>
                  <a:pt x="89" y="16"/>
                  <a:pt x="89" y="16"/>
                </a:cubicBezTo>
                <a:cubicBezTo>
                  <a:pt x="55" y="81"/>
                  <a:pt x="55" y="81"/>
                  <a:pt x="55" y="81"/>
                </a:cubicBezTo>
                <a:cubicBezTo>
                  <a:pt x="57" y="88"/>
                  <a:pt x="57" y="96"/>
                  <a:pt x="53" y="103"/>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3" name="Freeform 159"/>
          <p:cNvSpPr/>
          <p:nvPr>
            <p:custDataLst>
              <p:tags r:id="rId136"/>
            </p:custDataLst>
          </p:nvPr>
        </p:nvSpPr>
        <p:spPr bwMode="auto">
          <a:xfrm>
            <a:off x="4888187" y="4114562"/>
            <a:ext cx="162446" cy="256562"/>
          </a:xfrm>
          <a:custGeom>
            <a:avLst/>
            <a:gdLst>
              <a:gd name="T0" fmla="*/ 35 w 71"/>
              <a:gd name="T1" fmla="*/ 95 h 113"/>
              <a:gd name="T2" fmla="*/ 0 w 71"/>
              <a:gd name="T3" fmla="*/ 106 h 113"/>
              <a:gd name="T4" fmla="*/ 56 w 71"/>
              <a:gd name="T5" fmla="*/ 0 h 113"/>
              <a:gd name="T6" fmla="*/ 71 w 71"/>
              <a:gd name="T7" fmla="*/ 8 h 113"/>
              <a:gd name="T8" fmla="*/ 37 w 71"/>
              <a:gd name="T9" fmla="*/ 73 h 113"/>
              <a:gd name="T10" fmla="*/ 35 w 71"/>
              <a:gd name="T11" fmla="*/ 95 h 113"/>
            </a:gdLst>
            <a:ahLst/>
            <a:cxnLst>
              <a:cxn ang="0">
                <a:pos x="T0" y="T1"/>
              </a:cxn>
              <a:cxn ang="0">
                <a:pos x="T2" y="T3"/>
              </a:cxn>
              <a:cxn ang="0">
                <a:pos x="T4" y="T5"/>
              </a:cxn>
              <a:cxn ang="0">
                <a:pos x="T6" y="T7"/>
              </a:cxn>
              <a:cxn ang="0">
                <a:pos x="T8" y="T9"/>
              </a:cxn>
              <a:cxn ang="0">
                <a:pos x="T10" y="T11"/>
              </a:cxn>
            </a:cxnLst>
            <a:rect l="0" t="0" r="r" b="b"/>
            <a:pathLst>
              <a:path w="71" h="113">
                <a:moveTo>
                  <a:pt x="35" y="95"/>
                </a:moveTo>
                <a:cubicBezTo>
                  <a:pt x="29" y="108"/>
                  <a:pt x="12" y="113"/>
                  <a:pt x="0" y="106"/>
                </a:cubicBezTo>
                <a:cubicBezTo>
                  <a:pt x="56" y="0"/>
                  <a:pt x="56" y="0"/>
                  <a:pt x="56" y="0"/>
                </a:cubicBezTo>
                <a:cubicBezTo>
                  <a:pt x="71" y="8"/>
                  <a:pt x="71" y="8"/>
                  <a:pt x="71" y="8"/>
                </a:cubicBezTo>
                <a:cubicBezTo>
                  <a:pt x="37" y="73"/>
                  <a:pt x="37" y="73"/>
                  <a:pt x="37" y="73"/>
                </a:cubicBezTo>
                <a:cubicBezTo>
                  <a:pt x="39" y="80"/>
                  <a:pt x="39" y="88"/>
                  <a:pt x="35" y="95"/>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5" name="Freeform 160"/>
          <p:cNvSpPr/>
          <p:nvPr>
            <p:custDataLst>
              <p:tags r:id="rId137"/>
            </p:custDataLst>
          </p:nvPr>
        </p:nvSpPr>
        <p:spPr bwMode="auto">
          <a:xfrm rot="18537644">
            <a:off x="1719345" y="2808330"/>
            <a:ext cx="51886" cy="103771"/>
          </a:xfrm>
          <a:custGeom>
            <a:avLst/>
            <a:gdLst>
              <a:gd name="T0" fmla="*/ 19 w 31"/>
              <a:gd name="T1" fmla="*/ 62 h 62"/>
              <a:gd name="T2" fmla="*/ 12 w 31"/>
              <a:gd name="T3" fmla="*/ 62 h 62"/>
              <a:gd name="T4" fmla="*/ 0 w 31"/>
              <a:gd name="T5" fmla="*/ 50 h 62"/>
              <a:gd name="T6" fmla="*/ 0 w 31"/>
              <a:gd name="T7" fmla="*/ 12 h 62"/>
              <a:gd name="T8" fmla="*/ 12 w 31"/>
              <a:gd name="T9" fmla="*/ 0 h 62"/>
              <a:gd name="T10" fmla="*/ 19 w 31"/>
              <a:gd name="T11" fmla="*/ 0 h 62"/>
              <a:gd name="T12" fmla="*/ 31 w 31"/>
              <a:gd name="T13" fmla="*/ 12 h 62"/>
              <a:gd name="T14" fmla="*/ 31 w 31"/>
              <a:gd name="T15" fmla="*/ 50 h 62"/>
              <a:gd name="T16" fmla="*/ 19 w 31"/>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62">
                <a:moveTo>
                  <a:pt x="19" y="62"/>
                </a:moveTo>
                <a:cubicBezTo>
                  <a:pt x="12" y="62"/>
                  <a:pt x="12" y="62"/>
                  <a:pt x="12" y="62"/>
                </a:cubicBezTo>
                <a:cubicBezTo>
                  <a:pt x="5" y="62"/>
                  <a:pt x="0" y="57"/>
                  <a:pt x="0" y="50"/>
                </a:cubicBezTo>
                <a:cubicBezTo>
                  <a:pt x="0" y="12"/>
                  <a:pt x="0" y="12"/>
                  <a:pt x="0" y="12"/>
                </a:cubicBezTo>
                <a:cubicBezTo>
                  <a:pt x="0" y="6"/>
                  <a:pt x="5" y="0"/>
                  <a:pt x="12" y="0"/>
                </a:cubicBezTo>
                <a:cubicBezTo>
                  <a:pt x="19" y="0"/>
                  <a:pt x="19" y="0"/>
                  <a:pt x="19" y="0"/>
                </a:cubicBezTo>
                <a:cubicBezTo>
                  <a:pt x="25" y="0"/>
                  <a:pt x="31" y="6"/>
                  <a:pt x="31" y="12"/>
                </a:cubicBezTo>
                <a:cubicBezTo>
                  <a:pt x="31" y="50"/>
                  <a:pt x="31" y="50"/>
                  <a:pt x="31" y="50"/>
                </a:cubicBezTo>
                <a:cubicBezTo>
                  <a:pt x="31" y="57"/>
                  <a:pt x="25" y="62"/>
                  <a:pt x="19" y="62"/>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6" name="Freeform 161"/>
          <p:cNvSpPr/>
          <p:nvPr>
            <p:custDataLst>
              <p:tags r:id="rId138"/>
            </p:custDataLst>
          </p:nvPr>
        </p:nvSpPr>
        <p:spPr bwMode="auto">
          <a:xfrm rot="18537644">
            <a:off x="1394359" y="2513917"/>
            <a:ext cx="383952" cy="433007"/>
          </a:xfrm>
          <a:custGeom>
            <a:avLst/>
            <a:gdLst>
              <a:gd name="T0" fmla="*/ 206 w 230"/>
              <a:gd name="T1" fmla="*/ 237 h 260"/>
              <a:gd name="T2" fmla="*/ 155 w 230"/>
              <a:gd name="T3" fmla="*/ 252 h 260"/>
              <a:gd name="T4" fmla="*/ 75 w 230"/>
              <a:gd name="T5" fmla="*/ 252 h 260"/>
              <a:gd name="T6" fmla="*/ 24 w 230"/>
              <a:gd name="T7" fmla="*/ 237 h 260"/>
              <a:gd name="T8" fmla="*/ 0 w 230"/>
              <a:gd name="T9" fmla="*/ 206 h 260"/>
              <a:gd name="T10" fmla="*/ 0 w 230"/>
              <a:gd name="T11" fmla="*/ 33 h 260"/>
              <a:gd name="T12" fmla="*/ 33 w 230"/>
              <a:gd name="T13" fmla="*/ 0 h 260"/>
              <a:gd name="T14" fmla="*/ 197 w 230"/>
              <a:gd name="T15" fmla="*/ 0 h 260"/>
              <a:gd name="T16" fmla="*/ 230 w 230"/>
              <a:gd name="T17" fmla="*/ 33 h 260"/>
              <a:gd name="T18" fmla="*/ 230 w 230"/>
              <a:gd name="T19" fmla="*/ 206 h 260"/>
              <a:gd name="T20" fmla="*/ 206 w 230"/>
              <a:gd name="T21" fmla="*/ 23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60">
                <a:moveTo>
                  <a:pt x="206" y="237"/>
                </a:moveTo>
                <a:cubicBezTo>
                  <a:pt x="155" y="252"/>
                  <a:pt x="155" y="252"/>
                  <a:pt x="155" y="252"/>
                </a:cubicBezTo>
                <a:cubicBezTo>
                  <a:pt x="129" y="260"/>
                  <a:pt x="101" y="260"/>
                  <a:pt x="75" y="252"/>
                </a:cubicBezTo>
                <a:cubicBezTo>
                  <a:pt x="24" y="237"/>
                  <a:pt x="24" y="237"/>
                  <a:pt x="24" y="237"/>
                </a:cubicBezTo>
                <a:cubicBezTo>
                  <a:pt x="10" y="233"/>
                  <a:pt x="0" y="220"/>
                  <a:pt x="0" y="206"/>
                </a:cubicBezTo>
                <a:cubicBezTo>
                  <a:pt x="0" y="33"/>
                  <a:pt x="0" y="33"/>
                  <a:pt x="0" y="33"/>
                </a:cubicBezTo>
                <a:cubicBezTo>
                  <a:pt x="0" y="15"/>
                  <a:pt x="15" y="0"/>
                  <a:pt x="33" y="0"/>
                </a:cubicBezTo>
                <a:cubicBezTo>
                  <a:pt x="197" y="0"/>
                  <a:pt x="197" y="0"/>
                  <a:pt x="197" y="0"/>
                </a:cubicBezTo>
                <a:cubicBezTo>
                  <a:pt x="215" y="0"/>
                  <a:pt x="230" y="15"/>
                  <a:pt x="230" y="33"/>
                </a:cubicBezTo>
                <a:cubicBezTo>
                  <a:pt x="230" y="206"/>
                  <a:pt x="230" y="206"/>
                  <a:pt x="230" y="206"/>
                </a:cubicBezTo>
                <a:cubicBezTo>
                  <a:pt x="230" y="220"/>
                  <a:pt x="220" y="233"/>
                  <a:pt x="206" y="2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7" name="Freeform 162"/>
          <p:cNvSpPr/>
          <p:nvPr>
            <p:custDataLst>
              <p:tags r:id="rId139"/>
            </p:custDataLst>
          </p:nvPr>
        </p:nvSpPr>
        <p:spPr bwMode="auto">
          <a:xfrm rot="18537644">
            <a:off x="1414957" y="2536140"/>
            <a:ext cx="340557" cy="386782"/>
          </a:xfrm>
          <a:custGeom>
            <a:avLst/>
            <a:gdLst>
              <a:gd name="T0" fmla="*/ 102 w 204"/>
              <a:gd name="T1" fmla="*/ 232 h 232"/>
              <a:gd name="T2" fmla="*/ 66 w 204"/>
              <a:gd name="T3" fmla="*/ 226 h 232"/>
              <a:gd name="T4" fmla="*/ 14 w 204"/>
              <a:gd name="T5" fmla="*/ 211 h 232"/>
              <a:gd name="T6" fmla="*/ 0 w 204"/>
              <a:gd name="T7" fmla="*/ 193 h 232"/>
              <a:gd name="T8" fmla="*/ 0 w 204"/>
              <a:gd name="T9" fmla="*/ 20 h 232"/>
              <a:gd name="T10" fmla="*/ 20 w 204"/>
              <a:gd name="T11" fmla="*/ 0 h 232"/>
              <a:gd name="T12" fmla="*/ 184 w 204"/>
              <a:gd name="T13" fmla="*/ 0 h 232"/>
              <a:gd name="T14" fmla="*/ 204 w 204"/>
              <a:gd name="T15" fmla="*/ 20 h 232"/>
              <a:gd name="T16" fmla="*/ 204 w 204"/>
              <a:gd name="T17" fmla="*/ 193 h 232"/>
              <a:gd name="T18" fmla="*/ 190 w 204"/>
              <a:gd name="T19" fmla="*/ 211 h 232"/>
              <a:gd name="T20" fmla="*/ 139 w 204"/>
              <a:gd name="T21" fmla="*/ 226 h 232"/>
              <a:gd name="T22" fmla="*/ 102 w 204"/>
              <a:gd name="T2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 h="231">
                <a:moveTo>
                  <a:pt x="102" y="232"/>
                </a:moveTo>
                <a:cubicBezTo>
                  <a:pt x="90" y="232"/>
                  <a:pt x="78" y="230"/>
                  <a:pt x="66" y="226"/>
                </a:cubicBezTo>
                <a:cubicBezTo>
                  <a:pt x="14" y="211"/>
                  <a:pt x="14" y="211"/>
                  <a:pt x="14" y="211"/>
                </a:cubicBezTo>
                <a:cubicBezTo>
                  <a:pt x="6" y="209"/>
                  <a:pt x="0" y="201"/>
                  <a:pt x="0" y="193"/>
                </a:cubicBezTo>
                <a:cubicBezTo>
                  <a:pt x="0" y="20"/>
                  <a:pt x="0" y="20"/>
                  <a:pt x="0" y="20"/>
                </a:cubicBezTo>
                <a:cubicBezTo>
                  <a:pt x="0" y="9"/>
                  <a:pt x="9" y="0"/>
                  <a:pt x="20" y="0"/>
                </a:cubicBezTo>
                <a:cubicBezTo>
                  <a:pt x="184" y="0"/>
                  <a:pt x="184" y="0"/>
                  <a:pt x="184" y="0"/>
                </a:cubicBezTo>
                <a:cubicBezTo>
                  <a:pt x="195" y="0"/>
                  <a:pt x="204" y="9"/>
                  <a:pt x="204" y="20"/>
                </a:cubicBezTo>
                <a:cubicBezTo>
                  <a:pt x="204" y="193"/>
                  <a:pt x="204" y="193"/>
                  <a:pt x="204" y="193"/>
                </a:cubicBezTo>
                <a:cubicBezTo>
                  <a:pt x="204" y="201"/>
                  <a:pt x="198" y="209"/>
                  <a:pt x="190" y="211"/>
                </a:cubicBezTo>
                <a:cubicBezTo>
                  <a:pt x="139" y="226"/>
                  <a:pt x="139" y="226"/>
                  <a:pt x="139" y="226"/>
                </a:cubicBezTo>
                <a:cubicBezTo>
                  <a:pt x="127" y="230"/>
                  <a:pt x="114" y="232"/>
                  <a:pt x="102" y="232"/>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8" name="Freeform 163"/>
          <p:cNvSpPr/>
          <p:nvPr>
            <p:custDataLst>
              <p:tags r:id="rId140"/>
            </p:custDataLst>
          </p:nvPr>
        </p:nvSpPr>
        <p:spPr bwMode="auto">
          <a:xfrm rot="18537644">
            <a:off x="1483543" y="2679826"/>
            <a:ext cx="340557" cy="210372"/>
          </a:xfrm>
          <a:custGeom>
            <a:avLst/>
            <a:gdLst>
              <a:gd name="T0" fmla="*/ 0 w 204"/>
              <a:gd name="T1" fmla="*/ 0 h 126"/>
              <a:gd name="T2" fmla="*/ 0 w 204"/>
              <a:gd name="T3" fmla="*/ 87 h 126"/>
              <a:gd name="T4" fmla="*/ 14 w 204"/>
              <a:gd name="T5" fmla="*/ 105 h 126"/>
              <a:gd name="T6" fmla="*/ 66 w 204"/>
              <a:gd name="T7" fmla="*/ 120 h 126"/>
              <a:gd name="T8" fmla="*/ 102 w 204"/>
              <a:gd name="T9" fmla="*/ 126 h 126"/>
              <a:gd name="T10" fmla="*/ 139 w 204"/>
              <a:gd name="T11" fmla="*/ 120 h 126"/>
              <a:gd name="T12" fmla="*/ 190 w 204"/>
              <a:gd name="T13" fmla="*/ 105 h 126"/>
              <a:gd name="T14" fmla="*/ 204 w 204"/>
              <a:gd name="T15" fmla="*/ 87 h 126"/>
              <a:gd name="T16" fmla="*/ 204 w 204"/>
              <a:gd name="T17" fmla="*/ 0 h 126"/>
              <a:gd name="T18" fmla="*/ 0 w 204"/>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25">
                <a:moveTo>
                  <a:pt x="0" y="0"/>
                </a:moveTo>
                <a:cubicBezTo>
                  <a:pt x="0" y="87"/>
                  <a:pt x="0" y="87"/>
                  <a:pt x="0" y="87"/>
                </a:cubicBezTo>
                <a:cubicBezTo>
                  <a:pt x="0" y="95"/>
                  <a:pt x="6" y="103"/>
                  <a:pt x="14" y="105"/>
                </a:cubicBezTo>
                <a:cubicBezTo>
                  <a:pt x="66" y="120"/>
                  <a:pt x="66" y="120"/>
                  <a:pt x="66" y="120"/>
                </a:cubicBezTo>
                <a:cubicBezTo>
                  <a:pt x="78" y="124"/>
                  <a:pt x="90" y="126"/>
                  <a:pt x="102" y="126"/>
                </a:cubicBezTo>
                <a:cubicBezTo>
                  <a:pt x="114" y="126"/>
                  <a:pt x="127" y="124"/>
                  <a:pt x="139" y="120"/>
                </a:cubicBezTo>
                <a:cubicBezTo>
                  <a:pt x="190" y="105"/>
                  <a:pt x="190" y="105"/>
                  <a:pt x="190" y="105"/>
                </a:cubicBezTo>
                <a:cubicBezTo>
                  <a:pt x="198" y="103"/>
                  <a:pt x="204" y="95"/>
                  <a:pt x="204" y="87"/>
                </a:cubicBezTo>
                <a:cubicBezTo>
                  <a:pt x="204" y="0"/>
                  <a:pt x="204" y="0"/>
                  <a:pt x="204" y="0"/>
                </a:cubicBezTo>
                <a:lnTo>
                  <a:pt x="0" y="0"/>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9" name="Freeform 164"/>
          <p:cNvSpPr/>
          <p:nvPr>
            <p:custDataLst>
              <p:tags r:id="rId141"/>
            </p:custDataLst>
          </p:nvPr>
        </p:nvSpPr>
        <p:spPr bwMode="auto">
          <a:xfrm rot="18537644">
            <a:off x="1621065" y="2614152"/>
            <a:ext cx="171693" cy="210372"/>
          </a:xfrm>
          <a:custGeom>
            <a:avLst/>
            <a:gdLst>
              <a:gd name="T0" fmla="*/ 0 w 103"/>
              <a:gd name="T1" fmla="*/ 0 h 126"/>
              <a:gd name="T2" fmla="*/ 0 w 103"/>
              <a:gd name="T3" fmla="*/ 126 h 126"/>
              <a:gd name="T4" fmla="*/ 1 w 103"/>
              <a:gd name="T5" fmla="*/ 126 h 126"/>
              <a:gd name="T6" fmla="*/ 38 w 103"/>
              <a:gd name="T7" fmla="*/ 120 h 126"/>
              <a:gd name="T8" fmla="*/ 89 w 103"/>
              <a:gd name="T9" fmla="*/ 105 h 126"/>
              <a:gd name="T10" fmla="*/ 103 w 103"/>
              <a:gd name="T11" fmla="*/ 87 h 126"/>
              <a:gd name="T12" fmla="*/ 103 w 103"/>
              <a:gd name="T13" fmla="*/ 0 h 126"/>
              <a:gd name="T14" fmla="*/ 0 w 103"/>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25">
                <a:moveTo>
                  <a:pt x="0" y="0"/>
                </a:moveTo>
                <a:cubicBezTo>
                  <a:pt x="0" y="126"/>
                  <a:pt x="0" y="126"/>
                  <a:pt x="0" y="126"/>
                </a:cubicBezTo>
                <a:cubicBezTo>
                  <a:pt x="1" y="126"/>
                  <a:pt x="1" y="126"/>
                  <a:pt x="1" y="126"/>
                </a:cubicBezTo>
                <a:cubicBezTo>
                  <a:pt x="13" y="126"/>
                  <a:pt x="26" y="124"/>
                  <a:pt x="38" y="120"/>
                </a:cubicBezTo>
                <a:cubicBezTo>
                  <a:pt x="89" y="105"/>
                  <a:pt x="89" y="105"/>
                  <a:pt x="89" y="105"/>
                </a:cubicBezTo>
                <a:cubicBezTo>
                  <a:pt x="97" y="103"/>
                  <a:pt x="103" y="95"/>
                  <a:pt x="103" y="87"/>
                </a:cubicBezTo>
                <a:cubicBezTo>
                  <a:pt x="103" y="0"/>
                  <a:pt x="103" y="0"/>
                  <a:pt x="103" y="0"/>
                </a:cubicBezTo>
                <a:lnTo>
                  <a:pt x="0" y="0"/>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0" name="Freeform 165"/>
          <p:cNvSpPr/>
          <p:nvPr>
            <p:custDataLst>
              <p:tags r:id="rId142"/>
            </p:custDataLst>
          </p:nvPr>
        </p:nvSpPr>
        <p:spPr bwMode="auto">
          <a:xfrm rot="18537644">
            <a:off x="1775200" y="2696175"/>
            <a:ext cx="320746" cy="241502"/>
          </a:xfrm>
          <a:custGeom>
            <a:avLst/>
            <a:gdLst>
              <a:gd name="T0" fmla="*/ 65 w 193"/>
              <a:gd name="T1" fmla="*/ 145 h 145"/>
              <a:gd name="T2" fmla="*/ 0 w 193"/>
              <a:gd name="T3" fmla="*/ 81 h 145"/>
              <a:gd name="T4" fmla="*/ 0 w 193"/>
              <a:gd name="T5" fmla="*/ 25 h 145"/>
              <a:gd name="T6" fmla="*/ 9 w 193"/>
              <a:gd name="T7" fmla="*/ 25 h 145"/>
              <a:gd name="T8" fmla="*/ 9 w 193"/>
              <a:gd name="T9" fmla="*/ 81 h 145"/>
              <a:gd name="T10" fmla="*/ 65 w 193"/>
              <a:gd name="T11" fmla="*/ 137 h 145"/>
              <a:gd name="T12" fmla="*/ 120 w 193"/>
              <a:gd name="T13" fmla="*/ 81 h 145"/>
              <a:gd name="T14" fmla="*/ 120 w 193"/>
              <a:gd name="T15" fmla="*/ 65 h 145"/>
              <a:gd name="T16" fmla="*/ 185 w 193"/>
              <a:gd name="T17" fmla="*/ 0 h 145"/>
              <a:gd name="T18" fmla="*/ 193 w 193"/>
              <a:gd name="T19" fmla="*/ 0 h 145"/>
              <a:gd name="T20" fmla="*/ 193 w 193"/>
              <a:gd name="T21" fmla="*/ 9 h 145"/>
              <a:gd name="T22" fmla="*/ 185 w 193"/>
              <a:gd name="T23" fmla="*/ 9 h 145"/>
              <a:gd name="T24" fmla="*/ 129 w 193"/>
              <a:gd name="T25" fmla="*/ 65 h 145"/>
              <a:gd name="T26" fmla="*/ 129 w 193"/>
              <a:gd name="T27" fmla="*/ 81 h 145"/>
              <a:gd name="T28" fmla="*/ 65 w 193"/>
              <a:gd name="T29"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3" h="145">
                <a:moveTo>
                  <a:pt x="65" y="145"/>
                </a:moveTo>
                <a:cubicBezTo>
                  <a:pt x="29" y="145"/>
                  <a:pt x="0" y="116"/>
                  <a:pt x="0" y="81"/>
                </a:cubicBezTo>
                <a:cubicBezTo>
                  <a:pt x="0" y="25"/>
                  <a:pt x="0" y="25"/>
                  <a:pt x="0" y="25"/>
                </a:cubicBezTo>
                <a:cubicBezTo>
                  <a:pt x="9" y="25"/>
                  <a:pt x="9" y="25"/>
                  <a:pt x="9" y="25"/>
                </a:cubicBezTo>
                <a:cubicBezTo>
                  <a:pt x="9" y="81"/>
                  <a:pt x="9" y="81"/>
                  <a:pt x="9" y="81"/>
                </a:cubicBezTo>
                <a:cubicBezTo>
                  <a:pt x="9" y="112"/>
                  <a:pt x="34" y="137"/>
                  <a:pt x="65" y="137"/>
                </a:cubicBezTo>
                <a:cubicBezTo>
                  <a:pt x="95" y="137"/>
                  <a:pt x="120" y="112"/>
                  <a:pt x="120" y="81"/>
                </a:cubicBezTo>
                <a:cubicBezTo>
                  <a:pt x="120" y="65"/>
                  <a:pt x="120" y="65"/>
                  <a:pt x="120" y="65"/>
                </a:cubicBezTo>
                <a:cubicBezTo>
                  <a:pt x="120" y="29"/>
                  <a:pt x="149" y="0"/>
                  <a:pt x="185" y="0"/>
                </a:cubicBezTo>
                <a:cubicBezTo>
                  <a:pt x="193" y="0"/>
                  <a:pt x="193" y="0"/>
                  <a:pt x="193" y="0"/>
                </a:cubicBezTo>
                <a:cubicBezTo>
                  <a:pt x="193" y="9"/>
                  <a:pt x="193" y="9"/>
                  <a:pt x="193" y="9"/>
                </a:cubicBezTo>
                <a:cubicBezTo>
                  <a:pt x="185" y="9"/>
                  <a:pt x="185" y="9"/>
                  <a:pt x="185" y="9"/>
                </a:cubicBezTo>
                <a:cubicBezTo>
                  <a:pt x="154" y="9"/>
                  <a:pt x="129" y="34"/>
                  <a:pt x="129" y="65"/>
                </a:cubicBezTo>
                <a:cubicBezTo>
                  <a:pt x="129" y="81"/>
                  <a:pt x="129" y="81"/>
                  <a:pt x="129" y="81"/>
                </a:cubicBezTo>
                <a:cubicBezTo>
                  <a:pt x="129" y="116"/>
                  <a:pt x="100" y="145"/>
                  <a:pt x="65" y="145"/>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2" name="Freeform 166"/>
          <p:cNvSpPr/>
          <p:nvPr>
            <p:custDataLst>
              <p:tags r:id="rId143"/>
            </p:custDataLst>
          </p:nvPr>
        </p:nvSpPr>
        <p:spPr bwMode="auto">
          <a:xfrm rot="6087887">
            <a:off x="4575809" y="2307169"/>
            <a:ext cx="143107" cy="188231"/>
          </a:xfrm>
          <a:custGeom>
            <a:avLst/>
            <a:gdLst>
              <a:gd name="T0" fmla="*/ 62 w 63"/>
              <a:gd name="T1" fmla="*/ 31 h 83"/>
              <a:gd name="T2" fmla="*/ 32 w 63"/>
              <a:gd name="T3" fmla="*/ 82 h 83"/>
              <a:gd name="T4" fmla="*/ 1 w 63"/>
              <a:gd name="T5" fmla="*/ 33 h 83"/>
              <a:gd name="T6" fmla="*/ 31 w 63"/>
              <a:gd name="T7" fmla="*/ 0 h 83"/>
              <a:gd name="T8" fmla="*/ 62 w 63"/>
              <a:gd name="T9" fmla="*/ 31 h 83"/>
            </a:gdLst>
            <a:ahLst/>
            <a:cxnLst>
              <a:cxn ang="0">
                <a:pos x="T0" y="T1"/>
              </a:cxn>
              <a:cxn ang="0">
                <a:pos x="T2" y="T3"/>
              </a:cxn>
              <a:cxn ang="0">
                <a:pos x="T4" y="T5"/>
              </a:cxn>
              <a:cxn ang="0">
                <a:pos x="T6" y="T7"/>
              </a:cxn>
              <a:cxn ang="0">
                <a:pos x="T8" y="T9"/>
              </a:cxn>
            </a:cxnLst>
            <a:rect l="0" t="0" r="r" b="b"/>
            <a:pathLst>
              <a:path w="62" h="83">
                <a:moveTo>
                  <a:pt x="62" y="31"/>
                </a:moveTo>
                <a:cubicBezTo>
                  <a:pt x="63" y="49"/>
                  <a:pt x="50" y="82"/>
                  <a:pt x="32" y="82"/>
                </a:cubicBezTo>
                <a:cubicBezTo>
                  <a:pt x="15" y="83"/>
                  <a:pt x="1" y="51"/>
                  <a:pt x="1" y="33"/>
                </a:cubicBezTo>
                <a:cubicBezTo>
                  <a:pt x="0" y="15"/>
                  <a:pt x="14" y="0"/>
                  <a:pt x="31" y="0"/>
                </a:cubicBezTo>
                <a:cubicBezTo>
                  <a:pt x="48" y="0"/>
                  <a:pt x="62" y="14"/>
                  <a:pt x="62" y="31"/>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3" name="Freeform 167"/>
          <p:cNvSpPr/>
          <p:nvPr>
            <p:custDataLst>
              <p:tags r:id="rId144"/>
            </p:custDataLst>
          </p:nvPr>
        </p:nvSpPr>
        <p:spPr bwMode="auto">
          <a:xfrm rot="6087887">
            <a:off x="4604847" y="2342700"/>
            <a:ext cx="72198" cy="186942"/>
          </a:xfrm>
          <a:custGeom>
            <a:avLst/>
            <a:gdLst>
              <a:gd name="T0" fmla="*/ 0 w 32"/>
              <a:gd name="T1" fmla="*/ 0 h 82"/>
              <a:gd name="T2" fmla="*/ 0 w 32"/>
              <a:gd name="T3" fmla="*/ 0 h 82"/>
              <a:gd name="T4" fmla="*/ 1 w 32"/>
              <a:gd name="T5" fmla="*/ 82 h 82"/>
              <a:gd name="T6" fmla="*/ 1 w 32"/>
              <a:gd name="T7" fmla="*/ 82 h 82"/>
              <a:gd name="T8" fmla="*/ 31 w 32"/>
              <a:gd name="T9" fmla="*/ 31 h 82"/>
              <a:gd name="T10" fmla="*/ 0 w 32"/>
              <a:gd name="T11" fmla="*/ 0 h 82"/>
            </a:gdLst>
            <a:ahLst/>
            <a:cxnLst>
              <a:cxn ang="0">
                <a:pos x="T0" y="T1"/>
              </a:cxn>
              <a:cxn ang="0">
                <a:pos x="T2" y="T3"/>
              </a:cxn>
              <a:cxn ang="0">
                <a:pos x="T4" y="T5"/>
              </a:cxn>
              <a:cxn ang="0">
                <a:pos x="T6" y="T7"/>
              </a:cxn>
              <a:cxn ang="0">
                <a:pos x="T8" y="T9"/>
              </a:cxn>
              <a:cxn ang="0">
                <a:pos x="T10" y="T11"/>
              </a:cxn>
            </a:cxnLst>
            <a:rect l="0" t="0" r="r" b="b"/>
            <a:pathLst>
              <a:path w="32" h="82">
                <a:moveTo>
                  <a:pt x="0" y="0"/>
                </a:moveTo>
                <a:cubicBezTo>
                  <a:pt x="0" y="0"/>
                  <a:pt x="0" y="0"/>
                  <a:pt x="0" y="0"/>
                </a:cubicBezTo>
                <a:cubicBezTo>
                  <a:pt x="1" y="82"/>
                  <a:pt x="1" y="82"/>
                  <a:pt x="1" y="82"/>
                </a:cubicBezTo>
                <a:cubicBezTo>
                  <a:pt x="1" y="82"/>
                  <a:pt x="1" y="82"/>
                  <a:pt x="1" y="82"/>
                </a:cubicBezTo>
                <a:cubicBezTo>
                  <a:pt x="19" y="82"/>
                  <a:pt x="32" y="49"/>
                  <a:pt x="31" y="31"/>
                </a:cubicBezTo>
                <a:cubicBezTo>
                  <a:pt x="31" y="14"/>
                  <a:pt x="17" y="0"/>
                  <a:pt x="0" y="0"/>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4" name="Freeform 168"/>
          <p:cNvSpPr/>
          <p:nvPr>
            <p:custDataLst>
              <p:tags r:id="rId145"/>
            </p:custDataLst>
          </p:nvPr>
        </p:nvSpPr>
        <p:spPr bwMode="auto">
          <a:xfrm rot="6087887">
            <a:off x="4319449" y="2187971"/>
            <a:ext cx="127636" cy="332627"/>
          </a:xfrm>
          <a:custGeom>
            <a:avLst/>
            <a:gdLst>
              <a:gd name="T0" fmla="*/ 0 w 56"/>
              <a:gd name="T1" fmla="*/ 1 h 146"/>
              <a:gd name="T2" fmla="*/ 2 w 56"/>
              <a:gd name="T3" fmla="*/ 98 h 146"/>
              <a:gd name="T4" fmla="*/ 20 w 56"/>
              <a:gd name="T5" fmla="*/ 123 h 146"/>
              <a:gd name="T6" fmla="*/ 20 w 56"/>
              <a:gd name="T7" fmla="*/ 137 h 146"/>
              <a:gd name="T8" fmla="*/ 30 w 56"/>
              <a:gd name="T9" fmla="*/ 145 h 146"/>
              <a:gd name="T10" fmla="*/ 39 w 56"/>
              <a:gd name="T11" fmla="*/ 136 h 146"/>
              <a:gd name="T12" fmla="*/ 38 w 56"/>
              <a:gd name="T13" fmla="*/ 122 h 146"/>
              <a:gd name="T14" fmla="*/ 56 w 56"/>
              <a:gd name="T15" fmla="*/ 96 h 146"/>
              <a:gd name="T16" fmla="*/ 54 w 56"/>
              <a:gd name="T17" fmla="*/ 0 h 146"/>
              <a:gd name="T18" fmla="*/ 0 w 56"/>
              <a:gd name="T19"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146">
                <a:moveTo>
                  <a:pt x="0" y="1"/>
                </a:moveTo>
                <a:cubicBezTo>
                  <a:pt x="2" y="98"/>
                  <a:pt x="2" y="98"/>
                  <a:pt x="2" y="98"/>
                </a:cubicBezTo>
                <a:cubicBezTo>
                  <a:pt x="2" y="109"/>
                  <a:pt x="10" y="119"/>
                  <a:pt x="20" y="123"/>
                </a:cubicBezTo>
                <a:cubicBezTo>
                  <a:pt x="20" y="137"/>
                  <a:pt x="20" y="137"/>
                  <a:pt x="20" y="137"/>
                </a:cubicBezTo>
                <a:cubicBezTo>
                  <a:pt x="21" y="142"/>
                  <a:pt x="25" y="146"/>
                  <a:pt x="30" y="145"/>
                </a:cubicBezTo>
                <a:cubicBezTo>
                  <a:pt x="35" y="145"/>
                  <a:pt x="39" y="141"/>
                  <a:pt x="39" y="136"/>
                </a:cubicBezTo>
                <a:cubicBezTo>
                  <a:pt x="38" y="122"/>
                  <a:pt x="38" y="122"/>
                  <a:pt x="38" y="122"/>
                </a:cubicBezTo>
                <a:cubicBezTo>
                  <a:pt x="49" y="118"/>
                  <a:pt x="56" y="108"/>
                  <a:pt x="56" y="96"/>
                </a:cubicBezTo>
                <a:cubicBezTo>
                  <a:pt x="54" y="0"/>
                  <a:pt x="54" y="0"/>
                  <a:pt x="54" y="0"/>
                </a:cubicBezTo>
                <a:lnTo>
                  <a:pt x="0" y="1"/>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5" name="Freeform 169"/>
          <p:cNvSpPr/>
          <p:nvPr>
            <p:custDataLst>
              <p:tags r:id="rId146"/>
            </p:custDataLst>
          </p:nvPr>
        </p:nvSpPr>
        <p:spPr bwMode="auto">
          <a:xfrm rot="6087887">
            <a:off x="4344471" y="2218587"/>
            <a:ext cx="68330" cy="330048"/>
          </a:xfrm>
          <a:custGeom>
            <a:avLst/>
            <a:gdLst>
              <a:gd name="T0" fmla="*/ 0 w 30"/>
              <a:gd name="T1" fmla="*/ 1 h 145"/>
              <a:gd name="T2" fmla="*/ 3 w 30"/>
              <a:gd name="T3" fmla="*/ 145 h 145"/>
              <a:gd name="T4" fmla="*/ 4 w 30"/>
              <a:gd name="T5" fmla="*/ 145 h 145"/>
              <a:gd name="T6" fmla="*/ 13 w 30"/>
              <a:gd name="T7" fmla="*/ 136 h 145"/>
              <a:gd name="T8" fmla="*/ 12 w 30"/>
              <a:gd name="T9" fmla="*/ 122 h 145"/>
              <a:gd name="T10" fmla="*/ 30 w 30"/>
              <a:gd name="T11" fmla="*/ 96 h 145"/>
              <a:gd name="T12" fmla="*/ 28 w 30"/>
              <a:gd name="T13" fmla="*/ 0 h 145"/>
              <a:gd name="T14" fmla="*/ 0 w 30"/>
              <a:gd name="T15" fmla="*/ 1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45">
                <a:moveTo>
                  <a:pt x="0" y="1"/>
                </a:moveTo>
                <a:cubicBezTo>
                  <a:pt x="3" y="145"/>
                  <a:pt x="3" y="145"/>
                  <a:pt x="3" y="145"/>
                </a:cubicBezTo>
                <a:cubicBezTo>
                  <a:pt x="3" y="145"/>
                  <a:pt x="3" y="145"/>
                  <a:pt x="4" y="145"/>
                </a:cubicBezTo>
                <a:cubicBezTo>
                  <a:pt x="9" y="145"/>
                  <a:pt x="13" y="141"/>
                  <a:pt x="13" y="136"/>
                </a:cubicBezTo>
                <a:cubicBezTo>
                  <a:pt x="12" y="122"/>
                  <a:pt x="12" y="122"/>
                  <a:pt x="12" y="122"/>
                </a:cubicBezTo>
                <a:cubicBezTo>
                  <a:pt x="23" y="118"/>
                  <a:pt x="30" y="108"/>
                  <a:pt x="30" y="96"/>
                </a:cubicBezTo>
                <a:cubicBezTo>
                  <a:pt x="28" y="0"/>
                  <a:pt x="28" y="0"/>
                  <a:pt x="28" y="0"/>
                </a:cubicBezTo>
                <a:lnTo>
                  <a:pt x="0" y="1"/>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6" name="Freeform 170"/>
          <p:cNvSpPr/>
          <p:nvPr>
            <p:custDataLst>
              <p:tags r:id="rId147"/>
            </p:custDataLst>
          </p:nvPr>
        </p:nvSpPr>
        <p:spPr bwMode="auto">
          <a:xfrm rot="6087887">
            <a:off x="4445645" y="2355703"/>
            <a:ext cx="220462" cy="59306"/>
          </a:xfrm>
          <a:custGeom>
            <a:avLst/>
            <a:gdLst>
              <a:gd name="T0" fmla="*/ 86 w 97"/>
              <a:gd name="T1" fmla="*/ 24 h 26"/>
              <a:gd name="T2" fmla="*/ 12 w 97"/>
              <a:gd name="T3" fmla="*/ 26 h 26"/>
              <a:gd name="T4" fmla="*/ 0 w 97"/>
              <a:gd name="T5" fmla="*/ 15 h 26"/>
              <a:gd name="T6" fmla="*/ 0 w 97"/>
              <a:gd name="T7" fmla="*/ 13 h 26"/>
              <a:gd name="T8" fmla="*/ 11 w 97"/>
              <a:gd name="T9" fmla="*/ 2 h 26"/>
              <a:gd name="T10" fmla="*/ 85 w 97"/>
              <a:gd name="T11" fmla="*/ 0 h 26"/>
              <a:gd name="T12" fmla="*/ 97 w 97"/>
              <a:gd name="T13" fmla="*/ 11 h 26"/>
              <a:gd name="T14" fmla="*/ 97 w 97"/>
              <a:gd name="T15" fmla="*/ 13 h 26"/>
              <a:gd name="T16" fmla="*/ 86 w 97"/>
              <a:gd name="T17"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26">
                <a:moveTo>
                  <a:pt x="86" y="24"/>
                </a:moveTo>
                <a:cubicBezTo>
                  <a:pt x="12" y="26"/>
                  <a:pt x="12" y="26"/>
                  <a:pt x="12" y="26"/>
                </a:cubicBezTo>
                <a:cubicBezTo>
                  <a:pt x="6" y="26"/>
                  <a:pt x="1" y="21"/>
                  <a:pt x="0" y="15"/>
                </a:cubicBezTo>
                <a:cubicBezTo>
                  <a:pt x="0" y="13"/>
                  <a:pt x="0" y="13"/>
                  <a:pt x="0" y="13"/>
                </a:cubicBezTo>
                <a:cubicBezTo>
                  <a:pt x="0" y="7"/>
                  <a:pt x="5" y="2"/>
                  <a:pt x="11" y="2"/>
                </a:cubicBezTo>
                <a:cubicBezTo>
                  <a:pt x="85" y="0"/>
                  <a:pt x="85" y="0"/>
                  <a:pt x="85" y="0"/>
                </a:cubicBezTo>
                <a:cubicBezTo>
                  <a:pt x="91" y="0"/>
                  <a:pt x="96" y="5"/>
                  <a:pt x="97" y="11"/>
                </a:cubicBezTo>
                <a:cubicBezTo>
                  <a:pt x="97" y="13"/>
                  <a:pt x="97" y="13"/>
                  <a:pt x="97" y="13"/>
                </a:cubicBezTo>
                <a:cubicBezTo>
                  <a:pt x="97" y="19"/>
                  <a:pt x="92" y="24"/>
                  <a:pt x="86" y="24"/>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8" name="Freeform 171"/>
          <p:cNvSpPr/>
          <p:nvPr>
            <p:custDataLst>
              <p:tags r:id="rId148"/>
            </p:custDataLst>
          </p:nvPr>
        </p:nvSpPr>
        <p:spPr bwMode="auto">
          <a:xfrm rot="17933260">
            <a:off x="3575222" y="1972902"/>
            <a:ext cx="288792" cy="391933"/>
          </a:xfrm>
          <a:custGeom>
            <a:avLst/>
            <a:gdLst>
              <a:gd name="T0" fmla="*/ 103 w 127"/>
              <a:gd name="T1" fmla="*/ 9 h 172"/>
              <a:gd name="T2" fmla="*/ 103 w 127"/>
              <a:gd name="T3" fmla="*/ 9 h 172"/>
              <a:gd name="T4" fmla="*/ 56 w 127"/>
              <a:gd name="T5" fmla="*/ 24 h 172"/>
              <a:gd name="T6" fmla="*/ 9 w 127"/>
              <a:gd name="T7" fmla="*/ 116 h 172"/>
              <a:gd name="T8" fmla="*/ 24 w 127"/>
              <a:gd name="T9" fmla="*/ 163 h 172"/>
              <a:gd name="T10" fmla="*/ 24 w 127"/>
              <a:gd name="T11" fmla="*/ 163 h 172"/>
              <a:gd name="T12" fmla="*/ 71 w 127"/>
              <a:gd name="T13" fmla="*/ 148 h 172"/>
              <a:gd name="T14" fmla="*/ 118 w 127"/>
              <a:gd name="T15" fmla="*/ 56 h 172"/>
              <a:gd name="T16" fmla="*/ 103 w 127"/>
              <a:gd name="T17" fmla="*/ 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172">
                <a:moveTo>
                  <a:pt x="103" y="9"/>
                </a:moveTo>
                <a:cubicBezTo>
                  <a:pt x="103" y="9"/>
                  <a:pt x="103" y="9"/>
                  <a:pt x="103" y="9"/>
                </a:cubicBezTo>
                <a:cubicBezTo>
                  <a:pt x="86" y="0"/>
                  <a:pt x="65" y="7"/>
                  <a:pt x="56" y="24"/>
                </a:cubicBezTo>
                <a:cubicBezTo>
                  <a:pt x="9" y="116"/>
                  <a:pt x="9" y="116"/>
                  <a:pt x="9" y="116"/>
                </a:cubicBezTo>
                <a:cubicBezTo>
                  <a:pt x="0" y="134"/>
                  <a:pt x="7" y="155"/>
                  <a:pt x="24" y="163"/>
                </a:cubicBezTo>
                <a:cubicBezTo>
                  <a:pt x="24" y="163"/>
                  <a:pt x="24" y="163"/>
                  <a:pt x="24" y="163"/>
                </a:cubicBezTo>
                <a:cubicBezTo>
                  <a:pt x="41" y="172"/>
                  <a:pt x="62" y="165"/>
                  <a:pt x="71" y="148"/>
                </a:cubicBezTo>
                <a:cubicBezTo>
                  <a:pt x="118" y="56"/>
                  <a:pt x="118" y="56"/>
                  <a:pt x="118" y="56"/>
                </a:cubicBezTo>
                <a:cubicBezTo>
                  <a:pt x="127" y="39"/>
                  <a:pt x="120" y="18"/>
                  <a:pt x="10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9" name="Freeform 172"/>
          <p:cNvSpPr/>
          <p:nvPr>
            <p:custDataLst>
              <p:tags r:id="rId149"/>
            </p:custDataLst>
          </p:nvPr>
        </p:nvSpPr>
        <p:spPr bwMode="auto">
          <a:xfrm rot="17933260">
            <a:off x="3580186" y="2001945"/>
            <a:ext cx="234643" cy="371305"/>
          </a:xfrm>
          <a:custGeom>
            <a:avLst/>
            <a:gdLst>
              <a:gd name="T0" fmla="*/ 103 w 103"/>
              <a:gd name="T1" fmla="*/ 9 h 163"/>
              <a:gd name="T2" fmla="*/ 24 w 103"/>
              <a:gd name="T3" fmla="*/ 163 h 163"/>
              <a:gd name="T4" fmla="*/ 9 w 103"/>
              <a:gd name="T5" fmla="*/ 116 h 163"/>
              <a:gd name="T6" fmla="*/ 56 w 103"/>
              <a:gd name="T7" fmla="*/ 24 h 163"/>
              <a:gd name="T8" fmla="*/ 103 w 103"/>
              <a:gd name="T9" fmla="*/ 9 h 163"/>
            </a:gdLst>
            <a:ahLst/>
            <a:cxnLst>
              <a:cxn ang="0">
                <a:pos x="T0" y="T1"/>
              </a:cxn>
              <a:cxn ang="0">
                <a:pos x="T2" y="T3"/>
              </a:cxn>
              <a:cxn ang="0">
                <a:pos x="T4" y="T5"/>
              </a:cxn>
              <a:cxn ang="0">
                <a:pos x="T6" y="T7"/>
              </a:cxn>
              <a:cxn ang="0">
                <a:pos x="T8" y="T9"/>
              </a:cxn>
            </a:cxnLst>
            <a:rect l="0" t="0" r="r" b="b"/>
            <a:pathLst>
              <a:path w="103" h="163">
                <a:moveTo>
                  <a:pt x="103" y="9"/>
                </a:moveTo>
                <a:cubicBezTo>
                  <a:pt x="24" y="163"/>
                  <a:pt x="24" y="163"/>
                  <a:pt x="24" y="163"/>
                </a:cubicBezTo>
                <a:cubicBezTo>
                  <a:pt x="7" y="155"/>
                  <a:pt x="0" y="133"/>
                  <a:pt x="9" y="116"/>
                </a:cubicBezTo>
                <a:cubicBezTo>
                  <a:pt x="56" y="24"/>
                  <a:pt x="56" y="24"/>
                  <a:pt x="56" y="24"/>
                </a:cubicBezTo>
                <a:cubicBezTo>
                  <a:pt x="65" y="7"/>
                  <a:pt x="86" y="0"/>
                  <a:pt x="103" y="9"/>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0" name="Freeform 173"/>
          <p:cNvSpPr/>
          <p:nvPr>
            <p:custDataLst>
              <p:tags r:id="rId150"/>
            </p:custDataLst>
          </p:nvPr>
        </p:nvSpPr>
        <p:spPr bwMode="auto">
          <a:xfrm rot="17933260">
            <a:off x="3659354" y="2124458"/>
            <a:ext cx="216594" cy="224330"/>
          </a:xfrm>
          <a:custGeom>
            <a:avLst/>
            <a:gdLst>
              <a:gd name="T0" fmla="*/ 95 w 95"/>
              <a:gd name="T1" fmla="*/ 32 h 98"/>
              <a:gd name="T2" fmla="*/ 71 w 95"/>
              <a:gd name="T3" fmla="*/ 78 h 98"/>
              <a:gd name="T4" fmla="*/ 51 w 95"/>
              <a:gd name="T5" fmla="*/ 95 h 98"/>
              <a:gd name="T6" fmla="*/ 24 w 95"/>
              <a:gd name="T7" fmla="*/ 93 h 98"/>
              <a:gd name="T8" fmla="*/ 9 w 95"/>
              <a:gd name="T9" fmla="*/ 46 h 98"/>
              <a:gd name="T10" fmla="*/ 32 w 95"/>
              <a:gd name="T11" fmla="*/ 0 h 98"/>
              <a:gd name="T12" fmla="*/ 95 w 95"/>
              <a:gd name="T13" fmla="*/ 32 h 98"/>
            </a:gdLst>
            <a:ahLst/>
            <a:cxnLst>
              <a:cxn ang="0">
                <a:pos x="T0" y="T1"/>
              </a:cxn>
              <a:cxn ang="0">
                <a:pos x="T2" y="T3"/>
              </a:cxn>
              <a:cxn ang="0">
                <a:pos x="T4" y="T5"/>
              </a:cxn>
              <a:cxn ang="0">
                <a:pos x="T6" y="T7"/>
              </a:cxn>
              <a:cxn ang="0">
                <a:pos x="T8" y="T9"/>
              </a:cxn>
              <a:cxn ang="0">
                <a:pos x="T10" y="T11"/>
              </a:cxn>
              <a:cxn ang="0">
                <a:pos x="T12" y="T13"/>
              </a:cxn>
            </a:cxnLst>
            <a:rect l="0" t="0" r="r" b="b"/>
            <a:pathLst>
              <a:path w="95" h="98">
                <a:moveTo>
                  <a:pt x="95" y="32"/>
                </a:moveTo>
                <a:cubicBezTo>
                  <a:pt x="71" y="78"/>
                  <a:pt x="71" y="78"/>
                  <a:pt x="71" y="78"/>
                </a:cubicBezTo>
                <a:cubicBezTo>
                  <a:pt x="67" y="87"/>
                  <a:pt x="59" y="93"/>
                  <a:pt x="51" y="95"/>
                </a:cubicBezTo>
                <a:cubicBezTo>
                  <a:pt x="42" y="98"/>
                  <a:pt x="33" y="98"/>
                  <a:pt x="24" y="93"/>
                </a:cubicBezTo>
                <a:cubicBezTo>
                  <a:pt x="7" y="85"/>
                  <a:pt x="0" y="63"/>
                  <a:pt x="9" y="46"/>
                </a:cubicBezTo>
                <a:cubicBezTo>
                  <a:pt x="32" y="0"/>
                  <a:pt x="32" y="0"/>
                  <a:pt x="32" y="0"/>
                </a:cubicBezTo>
                <a:lnTo>
                  <a:pt x="95" y="32"/>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1" name="Freeform 174"/>
          <p:cNvSpPr/>
          <p:nvPr>
            <p:custDataLst>
              <p:tags r:id="rId151"/>
            </p:custDataLst>
          </p:nvPr>
        </p:nvSpPr>
        <p:spPr bwMode="auto">
          <a:xfrm rot="17933260">
            <a:off x="3672601" y="2158509"/>
            <a:ext cx="145685" cy="212727"/>
          </a:xfrm>
          <a:custGeom>
            <a:avLst/>
            <a:gdLst>
              <a:gd name="T0" fmla="*/ 64 w 64"/>
              <a:gd name="T1" fmla="*/ 16 h 93"/>
              <a:gd name="T2" fmla="*/ 24 w 64"/>
              <a:gd name="T3" fmla="*/ 93 h 93"/>
              <a:gd name="T4" fmla="*/ 9 w 64"/>
              <a:gd name="T5" fmla="*/ 46 h 93"/>
              <a:gd name="T6" fmla="*/ 32 w 64"/>
              <a:gd name="T7" fmla="*/ 0 h 93"/>
              <a:gd name="T8" fmla="*/ 64 w 64"/>
              <a:gd name="T9" fmla="*/ 16 h 93"/>
            </a:gdLst>
            <a:ahLst/>
            <a:cxnLst>
              <a:cxn ang="0">
                <a:pos x="T0" y="T1"/>
              </a:cxn>
              <a:cxn ang="0">
                <a:pos x="T2" y="T3"/>
              </a:cxn>
              <a:cxn ang="0">
                <a:pos x="T4" y="T5"/>
              </a:cxn>
              <a:cxn ang="0">
                <a:pos x="T6" y="T7"/>
              </a:cxn>
              <a:cxn ang="0">
                <a:pos x="T8" y="T9"/>
              </a:cxn>
            </a:cxnLst>
            <a:rect l="0" t="0" r="r" b="b"/>
            <a:pathLst>
              <a:path w="64" h="93">
                <a:moveTo>
                  <a:pt x="64" y="16"/>
                </a:moveTo>
                <a:cubicBezTo>
                  <a:pt x="24" y="93"/>
                  <a:pt x="24" y="93"/>
                  <a:pt x="24" y="93"/>
                </a:cubicBezTo>
                <a:cubicBezTo>
                  <a:pt x="7" y="85"/>
                  <a:pt x="0" y="63"/>
                  <a:pt x="9" y="46"/>
                </a:cubicBezTo>
                <a:cubicBezTo>
                  <a:pt x="32" y="0"/>
                  <a:pt x="32" y="0"/>
                  <a:pt x="32" y="0"/>
                </a:cubicBezTo>
                <a:lnTo>
                  <a:pt x="64" y="16"/>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grpSp>
        <p:nvGrpSpPr>
          <p:cNvPr id="172" name="组合 171"/>
          <p:cNvGrpSpPr/>
          <p:nvPr userDrawn="1">
            <p:custDataLst>
              <p:tags r:id="rId152"/>
            </p:custDataLst>
          </p:nvPr>
        </p:nvGrpSpPr>
        <p:grpSpPr>
          <a:xfrm>
            <a:off x="4863985" y="2070444"/>
            <a:ext cx="287503" cy="278479"/>
            <a:chOff x="11387138" y="2501900"/>
            <a:chExt cx="354013" cy="342901"/>
          </a:xfrm>
        </p:grpSpPr>
        <p:sp>
          <p:nvSpPr>
            <p:cNvPr id="173" name="Freeform 175"/>
            <p:cNvSpPr/>
            <p:nvPr>
              <p:custDataLst>
                <p:tags r:id="rId153"/>
              </p:custDataLst>
            </p:nvPr>
          </p:nvSpPr>
          <p:spPr bwMode="auto">
            <a:xfrm>
              <a:off x="11387138" y="2501900"/>
              <a:ext cx="354013" cy="342900"/>
            </a:xfrm>
            <a:custGeom>
              <a:avLst/>
              <a:gdLst>
                <a:gd name="T0" fmla="*/ 11 w 126"/>
                <a:gd name="T1" fmla="*/ 12 h 122"/>
                <a:gd name="T2" fmla="*/ 11 w 126"/>
                <a:gd name="T3" fmla="*/ 12 h 122"/>
                <a:gd name="T4" fmla="*/ 12 w 126"/>
                <a:gd name="T5" fmla="*/ 53 h 122"/>
                <a:gd name="T6" fmla="*/ 74 w 126"/>
                <a:gd name="T7" fmla="*/ 111 h 122"/>
                <a:gd name="T8" fmla="*/ 115 w 126"/>
                <a:gd name="T9" fmla="*/ 110 h 122"/>
                <a:gd name="T10" fmla="*/ 115 w 126"/>
                <a:gd name="T11" fmla="*/ 110 h 122"/>
                <a:gd name="T12" fmla="*/ 114 w 126"/>
                <a:gd name="T13" fmla="*/ 69 h 122"/>
                <a:gd name="T14" fmla="*/ 52 w 126"/>
                <a:gd name="T15" fmla="*/ 11 h 122"/>
                <a:gd name="T16" fmla="*/ 11 w 126"/>
                <a:gd name="T17" fmla="*/ 1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2">
                  <a:moveTo>
                    <a:pt x="11" y="12"/>
                  </a:moveTo>
                  <a:cubicBezTo>
                    <a:pt x="11" y="12"/>
                    <a:pt x="11" y="12"/>
                    <a:pt x="11" y="12"/>
                  </a:cubicBezTo>
                  <a:cubicBezTo>
                    <a:pt x="0" y="24"/>
                    <a:pt x="0" y="42"/>
                    <a:pt x="12" y="53"/>
                  </a:cubicBezTo>
                  <a:cubicBezTo>
                    <a:pt x="74" y="111"/>
                    <a:pt x="74" y="111"/>
                    <a:pt x="74" y="111"/>
                  </a:cubicBezTo>
                  <a:cubicBezTo>
                    <a:pt x="86" y="122"/>
                    <a:pt x="104" y="122"/>
                    <a:pt x="115" y="110"/>
                  </a:cubicBezTo>
                  <a:cubicBezTo>
                    <a:pt x="115" y="110"/>
                    <a:pt x="115" y="110"/>
                    <a:pt x="115" y="110"/>
                  </a:cubicBezTo>
                  <a:cubicBezTo>
                    <a:pt x="126" y="98"/>
                    <a:pt x="125" y="80"/>
                    <a:pt x="114" y="69"/>
                  </a:cubicBezTo>
                  <a:cubicBezTo>
                    <a:pt x="52" y="11"/>
                    <a:pt x="52" y="11"/>
                    <a:pt x="52" y="11"/>
                  </a:cubicBezTo>
                  <a:cubicBezTo>
                    <a:pt x="40" y="0"/>
                    <a:pt x="22" y="1"/>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4" name="Freeform 176"/>
            <p:cNvSpPr/>
            <p:nvPr>
              <p:custDataLst>
                <p:tags r:id="rId154"/>
              </p:custDataLst>
            </p:nvPr>
          </p:nvSpPr>
          <p:spPr bwMode="auto">
            <a:xfrm>
              <a:off x="11387138" y="2535238"/>
              <a:ext cx="322263" cy="309563"/>
            </a:xfrm>
            <a:custGeom>
              <a:avLst/>
              <a:gdLst>
                <a:gd name="T0" fmla="*/ 11 w 115"/>
                <a:gd name="T1" fmla="*/ 0 h 110"/>
                <a:gd name="T2" fmla="*/ 115 w 115"/>
                <a:gd name="T3" fmla="*/ 98 h 110"/>
                <a:gd name="T4" fmla="*/ 74 w 115"/>
                <a:gd name="T5" fmla="*/ 99 h 110"/>
                <a:gd name="T6" fmla="*/ 12 w 115"/>
                <a:gd name="T7" fmla="*/ 41 h 110"/>
                <a:gd name="T8" fmla="*/ 11 w 115"/>
                <a:gd name="T9" fmla="*/ 0 h 110"/>
              </a:gdLst>
              <a:ahLst/>
              <a:cxnLst>
                <a:cxn ang="0">
                  <a:pos x="T0" y="T1"/>
                </a:cxn>
                <a:cxn ang="0">
                  <a:pos x="T2" y="T3"/>
                </a:cxn>
                <a:cxn ang="0">
                  <a:pos x="T4" y="T5"/>
                </a:cxn>
                <a:cxn ang="0">
                  <a:pos x="T6" y="T7"/>
                </a:cxn>
                <a:cxn ang="0">
                  <a:pos x="T8" y="T9"/>
                </a:cxn>
              </a:cxnLst>
              <a:rect l="0" t="0" r="r" b="b"/>
              <a:pathLst>
                <a:path w="115" h="110">
                  <a:moveTo>
                    <a:pt x="11" y="0"/>
                  </a:moveTo>
                  <a:cubicBezTo>
                    <a:pt x="115" y="98"/>
                    <a:pt x="115" y="98"/>
                    <a:pt x="115" y="98"/>
                  </a:cubicBezTo>
                  <a:cubicBezTo>
                    <a:pt x="104" y="110"/>
                    <a:pt x="86" y="110"/>
                    <a:pt x="74" y="99"/>
                  </a:cubicBezTo>
                  <a:cubicBezTo>
                    <a:pt x="12" y="41"/>
                    <a:pt x="12" y="41"/>
                    <a:pt x="12" y="41"/>
                  </a:cubicBezTo>
                  <a:cubicBezTo>
                    <a:pt x="0" y="30"/>
                    <a:pt x="0" y="12"/>
                    <a:pt x="11" y="0"/>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5" name="Freeform 177"/>
            <p:cNvSpPr/>
            <p:nvPr>
              <p:custDataLst>
                <p:tags r:id="rId155"/>
              </p:custDataLst>
            </p:nvPr>
          </p:nvSpPr>
          <p:spPr bwMode="auto">
            <a:xfrm>
              <a:off x="11507788" y="2614613"/>
              <a:ext cx="223838" cy="230188"/>
            </a:xfrm>
            <a:custGeom>
              <a:avLst/>
              <a:gdLst>
                <a:gd name="T0" fmla="*/ 40 w 80"/>
                <a:gd name="T1" fmla="*/ 0 h 82"/>
                <a:gd name="T2" fmla="*/ 71 w 80"/>
                <a:gd name="T3" fmla="*/ 29 h 82"/>
                <a:gd name="T4" fmla="*/ 80 w 80"/>
                <a:gd name="T5" fmla="*/ 49 h 82"/>
                <a:gd name="T6" fmla="*/ 72 w 80"/>
                <a:gd name="T7" fmla="*/ 70 h 82"/>
                <a:gd name="T8" fmla="*/ 31 w 80"/>
                <a:gd name="T9" fmla="*/ 71 h 82"/>
                <a:gd name="T10" fmla="*/ 0 w 80"/>
                <a:gd name="T11" fmla="*/ 42 h 82"/>
                <a:gd name="T12" fmla="*/ 40 w 8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0" h="82">
                  <a:moveTo>
                    <a:pt x="40" y="0"/>
                  </a:moveTo>
                  <a:cubicBezTo>
                    <a:pt x="71" y="29"/>
                    <a:pt x="71" y="29"/>
                    <a:pt x="71" y="29"/>
                  </a:cubicBezTo>
                  <a:cubicBezTo>
                    <a:pt x="76" y="35"/>
                    <a:pt x="79" y="42"/>
                    <a:pt x="80" y="49"/>
                  </a:cubicBezTo>
                  <a:cubicBezTo>
                    <a:pt x="80" y="57"/>
                    <a:pt x="77" y="64"/>
                    <a:pt x="72" y="70"/>
                  </a:cubicBezTo>
                  <a:cubicBezTo>
                    <a:pt x="61" y="82"/>
                    <a:pt x="43" y="82"/>
                    <a:pt x="31" y="71"/>
                  </a:cubicBezTo>
                  <a:cubicBezTo>
                    <a:pt x="0" y="42"/>
                    <a:pt x="0" y="42"/>
                    <a:pt x="0" y="42"/>
                  </a:cubicBezTo>
                  <a:lnTo>
                    <a:pt x="40" y="0"/>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6" name="Freeform 178"/>
            <p:cNvSpPr/>
            <p:nvPr>
              <p:custDataLst>
                <p:tags r:id="rId156"/>
              </p:custDataLst>
            </p:nvPr>
          </p:nvSpPr>
          <p:spPr bwMode="auto">
            <a:xfrm>
              <a:off x="11507788" y="2673350"/>
              <a:ext cx="201613" cy="171450"/>
            </a:xfrm>
            <a:custGeom>
              <a:avLst/>
              <a:gdLst>
                <a:gd name="T0" fmla="*/ 20 w 72"/>
                <a:gd name="T1" fmla="*/ 0 h 61"/>
                <a:gd name="T2" fmla="*/ 72 w 72"/>
                <a:gd name="T3" fmla="*/ 49 h 61"/>
                <a:gd name="T4" fmla="*/ 31 w 72"/>
                <a:gd name="T5" fmla="*/ 50 h 61"/>
                <a:gd name="T6" fmla="*/ 0 w 72"/>
                <a:gd name="T7" fmla="*/ 21 h 61"/>
                <a:gd name="T8" fmla="*/ 20 w 72"/>
                <a:gd name="T9" fmla="*/ 0 h 61"/>
              </a:gdLst>
              <a:ahLst/>
              <a:cxnLst>
                <a:cxn ang="0">
                  <a:pos x="T0" y="T1"/>
                </a:cxn>
                <a:cxn ang="0">
                  <a:pos x="T2" y="T3"/>
                </a:cxn>
                <a:cxn ang="0">
                  <a:pos x="T4" y="T5"/>
                </a:cxn>
                <a:cxn ang="0">
                  <a:pos x="T6" y="T7"/>
                </a:cxn>
                <a:cxn ang="0">
                  <a:pos x="T8" y="T9"/>
                </a:cxn>
              </a:cxnLst>
              <a:rect l="0" t="0" r="r" b="b"/>
              <a:pathLst>
                <a:path w="72" h="61">
                  <a:moveTo>
                    <a:pt x="20" y="0"/>
                  </a:moveTo>
                  <a:cubicBezTo>
                    <a:pt x="72" y="49"/>
                    <a:pt x="72" y="49"/>
                    <a:pt x="72" y="49"/>
                  </a:cubicBezTo>
                  <a:cubicBezTo>
                    <a:pt x="61" y="61"/>
                    <a:pt x="43" y="61"/>
                    <a:pt x="31" y="50"/>
                  </a:cubicBezTo>
                  <a:cubicBezTo>
                    <a:pt x="0" y="21"/>
                    <a:pt x="0" y="21"/>
                    <a:pt x="0" y="21"/>
                  </a:cubicBezTo>
                  <a:lnTo>
                    <a:pt x="20" y="0"/>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grpSp>
      <p:sp>
        <p:nvSpPr>
          <p:cNvPr id="178" name="Freeform 179"/>
          <p:cNvSpPr/>
          <p:nvPr>
            <p:custDataLst>
              <p:tags r:id="rId157"/>
            </p:custDataLst>
          </p:nvPr>
        </p:nvSpPr>
        <p:spPr bwMode="auto">
          <a:xfrm>
            <a:off x="2103278" y="4693950"/>
            <a:ext cx="293950" cy="308132"/>
          </a:xfrm>
          <a:custGeom>
            <a:avLst/>
            <a:gdLst>
              <a:gd name="T0" fmla="*/ 13 w 129"/>
              <a:gd name="T1" fmla="*/ 11 h 135"/>
              <a:gd name="T2" fmla="*/ 13 w 129"/>
              <a:gd name="T3" fmla="*/ 11 h 135"/>
              <a:gd name="T4" fmla="*/ 11 w 129"/>
              <a:gd name="T5" fmla="*/ 55 h 135"/>
              <a:gd name="T6" fmla="*/ 72 w 129"/>
              <a:gd name="T7" fmla="*/ 122 h 135"/>
              <a:gd name="T8" fmla="*/ 115 w 129"/>
              <a:gd name="T9" fmla="*/ 124 h 135"/>
              <a:gd name="T10" fmla="*/ 115 w 129"/>
              <a:gd name="T11" fmla="*/ 124 h 135"/>
              <a:gd name="T12" fmla="*/ 117 w 129"/>
              <a:gd name="T13" fmla="*/ 81 h 135"/>
              <a:gd name="T14" fmla="*/ 57 w 129"/>
              <a:gd name="T15" fmla="*/ 14 h 135"/>
              <a:gd name="T16" fmla="*/ 13 w 129"/>
              <a:gd name="T17" fmla="*/ 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35">
                <a:moveTo>
                  <a:pt x="13" y="11"/>
                </a:moveTo>
                <a:cubicBezTo>
                  <a:pt x="13" y="11"/>
                  <a:pt x="13" y="11"/>
                  <a:pt x="13" y="11"/>
                </a:cubicBezTo>
                <a:cubicBezTo>
                  <a:pt x="1" y="23"/>
                  <a:pt x="0" y="42"/>
                  <a:pt x="11" y="55"/>
                </a:cubicBezTo>
                <a:cubicBezTo>
                  <a:pt x="72" y="122"/>
                  <a:pt x="72" y="122"/>
                  <a:pt x="72" y="122"/>
                </a:cubicBezTo>
                <a:cubicBezTo>
                  <a:pt x="83" y="134"/>
                  <a:pt x="103" y="135"/>
                  <a:pt x="115" y="124"/>
                </a:cubicBezTo>
                <a:cubicBezTo>
                  <a:pt x="115" y="124"/>
                  <a:pt x="115" y="124"/>
                  <a:pt x="115" y="124"/>
                </a:cubicBezTo>
                <a:cubicBezTo>
                  <a:pt x="128" y="113"/>
                  <a:pt x="129" y="93"/>
                  <a:pt x="117" y="81"/>
                </a:cubicBezTo>
                <a:cubicBezTo>
                  <a:pt x="57" y="14"/>
                  <a:pt x="57" y="14"/>
                  <a:pt x="57" y="14"/>
                </a:cubicBezTo>
                <a:cubicBezTo>
                  <a:pt x="45" y="1"/>
                  <a:pt x="26" y="0"/>
                  <a:pt x="13"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9" name="Freeform 180"/>
          <p:cNvSpPr/>
          <p:nvPr>
            <p:custDataLst>
              <p:tags r:id="rId158"/>
            </p:custDataLst>
          </p:nvPr>
        </p:nvSpPr>
        <p:spPr bwMode="auto">
          <a:xfrm>
            <a:off x="2103278" y="4719740"/>
            <a:ext cx="261719" cy="282347"/>
          </a:xfrm>
          <a:custGeom>
            <a:avLst/>
            <a:gdLst>
              <a:gd name="T0" fmla="*/ 13 w 115"/>
              <a:gd name="T1" fmla="*/ 0 h 124"/>
              <a:gd name="T2" fmla="*/ 115 w 115"/>
              <a:gd name="T3" fmla="*/ 113 h 124"/>
              <a:gd name="T4" fmla="*/ 72 w 115"/>
              <a:gd name="T5" fmla="*/ 111 h 124"/>
              <a:gd name="T6" fmla="*/ 11 w 115"/>
              <a:gd name="T7" fmla="*/ 44 h 124"/>
              <a:gd name="T8" fmla="*/ 13 w 115"/>
              <a:gd name="T9" fmla="*/ 0 h 124"/>
            </a:gdLst>
            <a:ahLst/>
            <a:cxnLst>
              <a:cxn ang="0">
                <a:pos x="T0" y="T1"/>
              </a:cxn>
              <a:cxn ang="0">
                <a:pos x="T2" y="T3"/>
              </a:cxn>
              <a:cxn ang="0">
                <a:pos x="T4" y="T5"/>
              </a:cxn>
              <a:cxn ang="0">
                <a:pos x="T6" y="T7"/>
              </a:cxn>
              <a:cxn ang="0">
                <a:pos x="T8" y="T9"/>
              </a:cxn>
            </a:cxnLst>
            <a:rect l="0" t="0" r="r" b="b"/>
            <a:pathLst>
              <a:path w="115" h="124">
                <a:moveTo>
                  <a:pt x="13" y="0"/>
                </a:moveTo>
                <a:cubicBezTo>
                  <a:pt x="115" y="113"/>
                  <a:pt x="115" y="113"/>
                  <a:pt x="115" y="113"/>
                </a:cubicBezTo>
                <a:cubicBezTo>
                  <a:pt x="103" y="124"/>
                  <a:pt x="83" y="123"/>
                  <a:pt x="72" y="111"/>
                </a:cubicBezTo>
                <a:cubicBezTo>
                  <a:pt x="11" y="44"/>
                  <a:pt x="11" y="44"/>
                  <a:pt x="11" y="44"/>
                </a:cubicBezTo>
                <a:cubicBezTo>
                  <a:pt x="0" y="31"/>
                  <a:pt x="1" y="12"/>
                  <a:pt x="13" y="0"/>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0" name="Freeform 181"/>
          <p:cNvSpPr/>
          <p:nvPr>
            <p:custDataLst>
              <p:tags r:id="rId159"/>
            </p:custDataLst>
          </p:nvPr>
        </p:nvSpPr>
        <p:spPr bwMode="auto">
          <a:xfrm>
            <a:off x="2198683" y="4800976"/>
            <a:ext cx="190810" cy="201124"/>
          </a:xfrm>
          <a:custGeom>
            <a:avLst/>
            <a:gdLst>
              <a:gd name="T0" fmla="*/ 45 w 84"/>
              <a:gd name="T1" fmla="*/ 0 h 88"/>
              <a:gd name="T2" fmla="*/ 75 w 84"/>
              <a:gd name="T3" fmla="*/ 34 h 88"/>
              <a:gd name="T4" fmla="*/ 83 w 84"/>
              <a:gd name="T5" fmla="*/ 56 h 88"/>
              <a:gd name="T6" fmla="*/ 73 w 84"/>
              <a:gd name="T7" fmla="*/ 77 h 88"/>
              <a:gd name="T8" fmla="*/ 30 w 84"/>
              <a:gd name="T9" fmla="*/ 75 h 88"/>
              <a:gd name="T10" fmla="*/ 0 w 84"/>
              <a:gd name="T11" fmla="*/ 41 h 88"/>
              <a:gd name="T12" fmla="*/ 45 w 8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84" h="88">
                <a:moveTo>
                  <a:pt x="45" y="0"/>
                </a:moveTo>
                <a:cubicBezTo>
                  <a:pt x="75" y="34"/>
                  <a:pt x="75" y="34"/>
                  <a:pt x="75" y="34"/>
                </a:cubicBezTo>
                <a:cubicBezTo>
                  <a:pt x="81" y="40"/>
                  <a:pt x="84" y="48"/>
                  <a:pt x="83" y="56"/>
                </a:cubicBezTo>
                <a:cubicBezTo>
                  <a:pt x="83" y="64"/>
                  <a:pt x="80" y="71"/>
                  <a:pt x="73" y="77"/>
                </a:cubicBezTo>
                <a:cubicBezTo>
                  <a:pt x="61" y="88"/>
                  <a:pt x="41" y="87"/>
                  <a:pt x="30" y="75"/>
                </a:cubicBezTo>
                <a:cubicBezTo>
                  <a:pt x="0" y="41"/>
                  <a:pt x="0" y="41"/>
                  <a:pt x="0" y="41"/>
                </a:cubicBezTo>
                <a:lnTo>
                  <a:pt x="45" y="0"/>
                </a:ln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1" name="Freeform 182"/>
          <p:cNvSpPr/>
          <p:nvPr>
            <p:custDataLst>
              <p:tags r:id="rId160"/>
            </p:custDataLst>
          </p:nvPr>
        </p:nvSpPr>
        <p:spPr bwMode="auto">
          <a:xfrm>
            <a:off x="2198683" y="4849977"/>
            <a:ext cx="166314" cy="152132"/>
          </a:xfrm>
          <a:custGeom>
            <a:avLst/>
            <a:gdLst>
              <a:gd name="T0" fmla="*/ 22 w 73"/>
              <a:gd name="T1" fmla="*/ 0 h 67"/>
              <a:gd name="T2" fmla="*/ 73 w 73"/>
              <a:gd name="T3" fmla="*/ 56 h 67"/>
              <a:gd name="T4" fmla="*/ 30 w 73"/>
              <a:gd name="T5" fmla="*/ 54 h 67"/>
              <a:gd name="T6" fmla="*/ 0 w 73"/>
              <a:gd name="T7" fmla="*/ 20 h 67"/>
              <a:gd name="T8" fmla="*/ 22 w 73"/>
              <a:gd name="T9" fmla="*/ 0 h 67"/>
            </a:gdLst>
            <a:ahLst/>
            <a:cxnLst>
              <a:cxn ang="0">
                <a:pos x="T0" y="T1"/>
              </a:cxn>
              <a:cxn ang="0">
                <a:pos x="T2" y="T3"/>
              </a:cxn>
              <a:cxn ang="0">
                <a:pos x="T4" y="T5"/>
              </a:cxn>
              <a:cxn ang="0">
                <a:pos x="T6" y="T7"/>
              </a:cxn>
              <a:cxn ang="0">
                <a:pos x="T8" y="T9"/>
              </a:cxn>
            </a:cxnLst>
            <a:rect l="0" t="0" r="r" b="b"/>
            <a:pathLst>
              <a:path w="73" h="67">
                <a:moveTo>
                  <a:pt x="22" y="0"/>
                </a:moveTo>
                <a:cubicBezTo>
                  <a:pt x="73" y="56"/>
                  <a:pt x="73" y="56"/>
                  <a:pt x="73" y="56"/>
                </a:cubicBezTo>
                <a:cubicBezTo>
                  <a:pt x="61" y="67"/>
                  <a:pt x="41" y="66"/>
                  <a:pt x="30" y="54"/>
                </a:cubicBezTo>
                <a:cubicBezTo>
                  <a:pt x="0" y="20"/>
                  <a:pt x="0" y="20"/>
                  <a:pt x="0" y="20"/>
                </a:cubicBezTo>
                <a:lnTo>
                  <a:pt x="22"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2" name="Freeform 17"/>
          <p:cNvSpPr/>
          <p:nvPr userDrawn="1">
            <p:custDataLst>
              <p:tags r:id="rId161"/>
            </p:custDataLst>
          </p:nvPr>
        </p:nvSpPr>
        <p:spPr bwMode="auto">
          <a:xfrm>
            <a:off x="2431065" y="1826930"/>
            <a:ext cx="133653" cy="123503"/>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94" name="矩形: 圆角 193"/>
          <p:cNvSpPr/>
          <p:nvPr userDrawn="1">
            <p:custDataLst>
              <p:tags r:id="rId162"/>
            </p:custDataLst>
          </p:nvPr>
        </p:nvSpPr>
        <p:spPr>
          <a:xfrm rot="16200000">
            <a:off x="9930008" y="2607883"/>
            <a:ext cx="1760541" cy="179130"/>
          </a:xfrm>
          <a:prstGeom prst="roundRect">
            <a:avLst>
              <a:gd name="adj" fmla="val 50000"/>
            </a:avLst>
          </a:prstGeom>
          <a:solidFill>
            <a:schemeClr val="accent1"/>
          </a:solidFill>
          <a:ln>
            <a:noFill/>
          </a:ln>
          <a:effectLst>
            <a:innerShdw blurRad="25400" dist="50800" dir="1890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84" name="直接连接符 183"/>
          <p:cNvCxnSpPr/>
          <p:nvPr userDrawn="1">
            <p:custDataLst>
              <p:tags r:id="rId163"/>
            </p:custDataLst>
          </p:nvPr>
        </p:nvCxnSpPr>
        <p:spPr>
          <a:xfrm>
            <a:off x="6864399" y="3745939"/>
            <a:ext cx="3489710" cy="0"/>
          </a:xfrm>
          <a:prstGeom prst="line">
            <a:avLst/>
          </a:prstGeom>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文本占位符 4"/>
          <p:cNvSpPr>
            <a:spLocks noGrp="1"/>
          </p:cNvSpPr>
          <p:nvPr userDrawn="1">
            <p:ph type="body" sz="quarter" idx="13" hasCustomPrompt="1"/>
            <p:custDataLst>
              <p:tags r:id="rId164"/>
            </p:custDataLst>
          </p:nvPr>
        </p:nvSpPr>
        <p:spPr>
          <a:xfrm>
            <a:off x="6704812" y="4441615"/>
            <a:ext cx="1089417" cy="359265"/>
          </a:xfrm>
        </p:spPr>
        <p:txBody>
          <a:bodyPr lIns="90000" tIns="46800" rIns="90000" bIns="46800" anchor="ctr">
            <a:normAutofit/>
          </a:bodyPr>
          <a:lstStyle>
            <a:lvl1pPr marL="0" indent="0" algn="ctr">
              <a:buNone/>
              <a:defRPr sz="1600" baseline="0">
                <a:solidFill>
                  <a:schemeClr val="bg1"/>
                </a:solidFill>
                <a:latin typeface="Arial" panose="020B0604020202020204" pitchFamily="34" charset="0"/>
                <a:ea typeface="微软雅黑" panose="020B050302020402020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a:t>编辑文本</a:t>
            </a:r>
            <a:endParaRPr lang="zh-CN" altLang="en-US"/>
          </a:p>
        </p:txBody>
      </p:sp>
      <p:sp>
        <p:nvSpPr>
          <p:cNvPr id="7" name="文本占位符 6"/>
          <p:cNvSpPr>
            <a:spLocks noGrp="1"/>
          </p:cNvSpPr>
          <p:nvPr userDrawn="1">
            <p:ph type="body" sz="quarter" idx="14" hasCustomPrompt="1"/>
            <p:custDataLst>
              <p:tags r:id="rId165"/>
            </p:custDataLst>
          </p:nvPr>
        </p:nvSpPr>
        <p:spPr>
          <a:xfrm>
            <a:off x="7877175" y="4441615"/>
            <a:ext cx="1097828" cy="359265"/>
          </a:xfrm>
        </p:spPr>
        <p:txBody>
          <a:bodyPr lIns="90000" tIns="46800" rIns="90000" bIns="46800" anchor="ctr">
            <a:normAutofit/>
          </a:bodyPr>
          <a:lstStyle>
            <a:lvl1pPr marL="0" indent="0" algn="ctr">
              <a:buNone/>
              <a:defRPr sz="1600" baseline="0">
                <a:solidFill>
                  <a:schemeClr val="bg1"/>
                </a:solidFill>
                <a:latin typeface="Arial" panose="020B0604020202020204" pitchFamily="34" charset="0"/>
                <a:ea typeface="微软雅黑" panose="020B050302020402020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a:t>编辑文本</a:t>
            </a:r>
            <a:endParaRPr lang="zh-CN" altLang="en-US"/>
          </a:p>
        </p:txBody>
      </p:sp>
      <p:sp>
        <p:nvSpPr>
          <p:cNvPr id="187" name="文本占位符 186"/>
          <p:cNvSpPr>
            <a:spLocks noGrp="1"/>
          </p:cNvSpPr>
          <p:nvPr userDrawn="1">
            <p:ph type="body" sz="quarter" idx="15" hasCustomPrompt="1"/>
            <p:custDataLst>
              <p:tags r:id="rId166"/>
            </p:custDataLst>
          </p:nvPr>
        </p:nvSpPr>
        <p:spPr>
          <a:xfrm>
            <a:off x="9005866" y="4441615"/>
            <a:ext cx="1621179" cy="359265"/>
          </a:xfrm>
        </p:spPr>
        <p:txBody>
          <a:bodyPr lIns="90000" tIns="46800" rIns="90000" bIns="46800" anchor="ctr">
            <a:normAutofit/>
          </a:bodyPr>
          <a:lstStyle>
            <a:lvl1pPr marL="0" indent="0" algn="ctr">
              <a:buNone/>
              <a:defRPr sz="1600" baseline="0">
                <a:solidFill>
                  <a:schemeClr val="bg1"/>
                </a:solidFill>
                <a:latin typeface="Arial" panose="020B0604020202020204" pitchFamily="34" charset="0"/>
                <a:ea typeface="微软雅黑" panose="020B050302020402020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a:t>编辑文本</a:t>
            </a:r>
            <a:endParaRPr lang="zh-CN" altLang="en-US"/>
          </a:p>
        </p:txBody>
      </p:sp>
      <p:sp>
        <p:nvSpPr>
          <p:cNvPr id="2" name="标题 1"/>
          <p:cNvSpPr>
            <a:spLocks noGrp="1"/>
          </p:cNvSpPr>
          <p:nvPr userDrawn="1">
            <p:ph type="ctrTitle" hasCustomPrompt="1"/>
            <p:custDataLst>
              <p:tags r:id="rId167"/>
            </p:custDataLst>
          </p:nvPr>
        </p:nvSpPr>
        <p:spPr>
          <a:xfrm>
            <a:off x="6454588" y="1817187"/>
            <a:ext cx="4229122" cy="1815621"/>
          </a:xfrm>
        </p:spPr>
        <p:txBody>
          <a:bodyPr lIns="90000" tIns="46800" rIns="90000" bIns="46800" anchor="b" anchorCtr="0">
            <a:normAutofit/>
          </a:bodyPr>
          <a:lstStyle>
            <a:lvl1pPr algn="ctr">
              <a:defRPr sz="6600" spc="600" baseline="0">
                <a:solidFill>
                  <a:schemeClr val="accent1"/>
                </a:solidFill>
                <a:latin typeface="Arial" panose="020B0604020202020204" pitchFamily="34" charset="0"/>
                <a:ea typeface="微软雅黑" panose="020B0503020204020204" charset="-122"/>
              </a:defRPr>
            </a:lvl1pPr>
          </a:lstStyle>
          <a:p>
            <a:r>
              <a:rPr lang="zh-CN" altLang="en-US"/>
              <a:t>编辑标题</a:t>
            </a:r>
            <a:endParaRPr lang="zh-CN" altLang="en-US"/>
          </a:p>
        </p:txBody>
      </p:sp>
      <p:sp>
        <p:nvSpPr>
          <p:cNvPr id="3" name="副标题 2"/>
          <p:cNvSpPr>
            <a:spLocks noGrp="1"/>
          </p:cNvSpPr>
          <p:nvPr userDrawn="1">
            <p:ph type="subTitle" idx="1" hasCustomPrompt="1"/>
            <p:custDataLst>
              <p:tags r:id="rId168"/>
            </p:custDataLst>
          </p:nvPr>
        </p:nvSpPr>
        <p:spPr>
          <a:xfrm>
            <a:off x="6454589" y="3857016"/>
            <a:ext cx="4229123" cy="505491"/>
          </a:xfrm>
        </p:spPr>
        <p:txBody>
          <a:bodyPr lIns="90000" tIns="46800" rIns="90000" bIns="46800">
            <a:normAutofit/>
          </a:bodyPr>
          <a:lstStyle>
            <a:lvl1pPr marL="0" indent="0" algn="ctr" eaLnBrk="1" fontAlgn="auto" latinLnBrk="0" hangingPunct="1">
              <a:lnSpc>
                <a:spcPct val="100000"/>
              </a:lnSpc>
              <a:buNone/>
              <a:defRPr sz="2000" u="none" strike="noStrike" kern="1200" cap="none" spc="200" normalizeH="0" baseline="0">
                <a:solidFill>
                  <a:schemeClr val="bg1"/>
                </a:solidFill>
                <a:uFillTx/>
                <a:latin typeface="Arial" panose="020B0604020202020204" pitchFamily="34" charset="0"/>
                <a:ea typeface="微软雅黑" panose="020B050302020402020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r>
              <a:rPr lang="zh-CN" altLang="en-US"/>
              <a:t>单击此处编辑副标题</a:t>
            </a:r>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777" y="443391"/>
            <a:ext cx="10850541" cy="441895"/>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3"/>
            </p:custDataLst>
          </p:nvPr>
        </p:nvSpPr>
        <p:spPr>
          <a:xfrm>
            <a:off x="669777" y="953604"/>
            <a:ext cx="10850541" cy="5388065"/>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4pPr>
            <a:lvl5pPr marL="2056765"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4"/>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5047" y="6351038"/>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79" name="矩形 178"/>
          <p:cNvSpPr/>
          <p:nvPr userDrawn="1">
            <p:custDataLst>
              <p:tags r:id="rId2"/>
            </p:custDataLst>
          </p:nvPr>
        </p:nvSpPr>
        <p:spPr>
          <a:xfrm>
            <a:off x="3612606" y="3850513"/>
            <a:ext cx="4967763" cy="550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 name="日期占位符 3"/>
          <p:cNvSpPr>
            <a:spLocks noGrp="1"/>
          </p:cNvSpPr>
          <p:nvPr>
            <p:ph type="dt" sz="half" idx="10"/>
            <p:custDataLst>
              <p:tags r:id="rId3"/>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115047" y="6351038"/>
            <a:ext cx="3960000" cy="316800"/>
          </a:xfr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09043" y="6351038"/>
            <a:ext cx="2700000" cy="316800"/>
          </a:xfrm>
        </p:spPr>
        <p:txBody>
          <a:bodyPr/>
          <a:lstStyle/>
          <a:p>
            <a:fld id="{49AE70B2-8BF9-45C0-BB95-33D1B9D3A854}" type="slidenum">
              <a:rPr lang="zh-CN" altLang="en-US" smtClean="0"/>
            </a:fld>
            <a:endParaRPr lang="zh-CN" altLang="en-US"/>
          </a:p>
        </p:txBody>
      </p:sp>
      <p:sp>
        <p:nvSpPr>
          <p:cNvPr id="7" name="矩形 6"/>
          <p:cNvSpPr/>
          <p:nvPr userDrawn="1">
            <p:custDataLst>
              <p:tags r:id="rId6"/>
            </p:custDataLst>
          </p:nvPr>
        </p:nvSpPr>
        <p:spPr>
          <a:xfrm>
            <a:off x="90312" y="88916"/>
            <a:ext cx="12010897" cy="6681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8" name="直接连接符 7"/>
          <p:cNvCxnSpPr/>
          <p:nvPr userDrawn="1">
            <p:custDataLst>
              <p:tags r:id="rId7"/>
            </p:custDataLst>
          </p:nvPr>
        </p:nvCxnSpPr>
        <p:spPr>
          <a:xfrm flipH="1">
            <a:off x="4103326" y="4907086"/>
            <a:ext cx="400521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8"/>
            </p:custDataLst>
          </p:nvPr>
        </p:nvCxnSpPr>
        <p:spPr>
          <a:xfrm flipH="1">
            <a:off x="4103328" y="3772426"/>
            <a:ext cx="40052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41"/>
          <p:cNvSpPr/>
          <p:nvPr>
            <p:custDataLst>
              <p:tags r:id="rId9"/>
            </p:custDataLst>
          </p:nvPr>
        </p:nvSpPr>
        <p:spPr bwMode="auto">
          <a:xfrm>
            <a:off x="2091184" y="3625642"/>
            <a:ext cx="711459" cy="710202"/>
          </a:xfrm>
          <a:custGeom>
            <a:avLst/>
            <a:gdLst>
              <a:gd name="T0" fmla="*/ 182 w 320"/>
              <a:gd name="T1" fmla="*/ 312 h 320"/>
              <a:gd name="T2" fmla="*/ 9 w 320"/>
              <a:gd name="T3" fmla="*/ 138 h 320"/>
              <a:gd name="T4" fmla="*/ 9 w 320"/>
              <a:gd name="T5" fmla="*/ 107 h 320"/>
              <a:gd name="T6" fmla="*/ 107 w 320"/>
              <a:gd name="T7" fmla="*/ 9 h 320"/>
              <a:gd name="T8" fmla="*/ 138 w 320"/>
              <a:gd name="T9" fmla="*/ 9 h 320"/>
              <a:gd name="T10" fmla="*/ 312 w 320"/>
              <a:gd name="T11" fmla="*/ 182 h 320"/>
              <a:gd name="T12" fmla="*/ 312 w 320"/>
              <a:gd name="T13" fmla="*/ 213 h 320"/>
              <a:gd name="T14" fmla="*/ 213 w 320"/>
              <a:gd name="T15" fmla="*/ 312 h 320"/>
              <a:gd name="T16" fmla="*/ 182 w 320"/>
              <a:gd name="T17" fmla="*/ 31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320">
                <a:moveTo>
                  <a:pt x="182" y="312"/>
                </a:moveTo>
                <a:cubicBezTo>
                  <a:pt x="9" y="138"/>
                  <a:pt x="9" y="138"/>
                  <a:pt x="9" y="138"/>
                </a:cubicBezTo>
                <a:cubicBezTo>
                  <a:pt x="0" y="130"/>
                  <a:pt x="0" y="116"/>
                  <a:pt x="9" y="107"/>
                </a:cubicBezTo>
                <a:cubicBezTo>
                  <a:pt x="107" y="9"/>
                  <a:pt x="107" y="9"/>
                  <a:pt x="107" y="9"/>
                </a:cubicBezTo>
                <a:cubicBezTo>
                  <a:pt x="116" y="0"/>
                  <a:pt x="130" y="0"/>
                  <a:pt x="138" y="9"/>
                </a:cubicBezTo>
                <a:cubicBezTo>
                  <a:pt x="312" y="182"/>
                  <a:pt x="312" y="182"/>
                  <a:pt x="312" y="182"/>
                </a:cubicBezTo>
                <a:cubicBezTo>
                  <a:pt x="320" y="191"/>
                  <a:pt x="320" y="205"/>
                  <a:pt x="312" y="213"/>
                </a:cubicBezTo>
                <a:cubicBezTo>
                  <a:pt x="213" y="312"/>
                  <a:pt x="213" y="312"/>
                  <a:pt x="213" y="312"/>
                </a:cubicBezTo>
                <a:cubicBezTo>
                  <a:pt x="204" y="320"/>
                  <a:pt x="190" y="320"/>
                  <a:pt x="182" y="3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 name="Freeform 42"/>
          <p:cNvSpPr/>
          <p:nvPr>
            <p:custDataLst>
              <p:tags r:id="rId10"/>
            </p:custDataLst>
          </p:nvPr>
        </p:nvSpPr>
        <p:spPr bwMode="auto">
          <a:xfrm>
            <a:off x="2084899" y="3753878"/>
            <a:ext cx="588273" cy="589531"/>
          </a:xfrm>
          <a:custGeom>
            <a:avLst/>
            <a:gdLst>
              <a:gd name="T0" fmla="*/ 265 w 265"/>
              <a:gd name="T1" fmla="*/ 204 h 265"/>
              <a:gd name="T2" fmla="*/ 211 w 265"/>
              <a:gd name="T3" fmla="*/ 259 h 265"/>
              <a:gd name="T4" fmla="*/ 191 w 265"/>
              <a:gd name="T5" fmla="*/ 260 h 265"/>
              <a:gd name="T6" fmla="*/ 5 w 265"/>
              <a:gd name="T7" fmla="*/ 74 h 265"/>
              <a:gd name="T8" fmla="*/ 6 w 265"/>
              <a:gd name="T9" fmla="*/ 55 h 265"/>
              <a:gd name="T10" fmla="*/ 61 w 265"/>
              <a:gd name="T11" fmla="*/ 0 h 265"/>
              <a:gd name="T12" fmla="*/ 265 w 265"/>
              <a:gd name="T13" fmla="*/ 204 h 265"/>
            </a:gdLst>
            <a:ahLst/>
            <a:cxnLst>
              <a:cxn ang="0">
                <a:pos x="T0" y="T1"/>
              </a:cxn>
              <a:cxn ang="0">
                <a:pos x="T2" y="T3"/>
              </a:cxn>
              <a:cxn ang="0">
                <a:pos x="T4" y="T5"/>
              </a:cxn>
              <a:cxn ang="0">
                <a:pos x="T6" y="T7"/>
              </a:cxn>
              <a:cxn ang="0">
                <a:pos x="T8" y="T9"/>
              </a:cxn>
              <a:cxn ang="0">
                <a:pos x="T10" y="T11"/>
              </a:cxn>
              <a:cxn ang="0">
                <a:pos x="T12" y="T13"/>
              </a:cxn>
            </a:cxnLst>
            <a:rect l="0" t="0" r="r" b="b"/>
            <a:pathLst>
              <a:path w="265" h="265">
                <a:moveTo>
                  <a:pt x="265" y="204"/>
                </a:moveTo>
                <a:cubicBezTo>
                  <a:pt x="211" y="259"/>
                  <a:pt x="211" y="259"/>
                  <a:pt x="211" y="259"/>
                </a:cubicBezTo>
                <a:cubicBezTo>
                  <a:pt x="205" y="265"/>
                  <a:pt x="196" y="265"/>
                  <a:pt x="191" y="260"/>
                </a:cubicBezTo>
                <a:cubicBezTo>
                  <a:pt x="5" y="74"/>
                  <a:pt x="5" y="74"/>
                  <a:pt x="5" y="74"/>
                </a:cubicBezTo>
                <a:cubicBezTo>
                  <a:pt x="0" y="69"/>
                  <a:pt x="1" y="60"/>
                  <a:pt x="6" y="55"/>
                </a:cubicBezTo>
                <a:cubicBezTo>
                  <a:pt x="61" y="0"/>
                  <a:pt x="61" y="0"/>
                  <a:pt x="61" y="0"/>
                </a:cubicBezTo>
                <a:lnTo>
                  <a:pt x="265" y="204"/>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 name="Oval 43"/>
          <p:cNvSpPr>
            <a:spLocks noChangeArrowheads="1"/>
          </p:cNvSpPr>
          <p:nvPr>
            <p:custDataLst>
              <p:tags r:id="rId11"/>
            </p:custDataLst>
          </p:nvPr>
        </p:nvSpPr>
        <p:spPr bwMode="auto">
          <a:xfrm>
            <a:off x="2304874" y="3714818"/>
            <a:ext cx="113129" cy="11312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 name="Freeform 44"/>
          <p:cNvSpPr/>
          <p:nvPr>
            <p:custDataLst>
              <p:tags r:id="rId12"/>
            </p:custDataLst>
          </p:nvPr>
        </p:nvSpPr>
        <p:spPr bwMode="auto">
          <a:xfrm>
            <a:off x="2304874" y="3771392"/>
            <a:ext cx="113129" cy="56565"/>
          </a:xfrm>
          <a:custGeom>
            <a:avLst/>
            <a:gdLst>
              <a:gd name="T0" fmla="*/ 0 w 51"/>
              <a:gd name="T1" fmla="*/ 0 h 25"/>
              <a:gd name="T2" fmla="*/ 25 w 51"/>
              <a:gd name="T3" fmla="*/ 25 h 25"/>
              <a:gd name="T4" fmla="*/ 51 w 51"/>
              <a:gd name="T5" fmla="*/ 0 h 25"/>
              <a:gd name="T6" fmla="*/ 0 w 51"/>
              <a:gd name="T7" fmla="*/ 0 h 25"/>
            </a:gdLst>
            <a:ahLst/>
            <a:cxnLst>
              <a:cxn ang="0">
                <a:pos x="T0" y="T1"/>
              </a:cxn>
              <a:cxn ang="0">
                <a:pos x="T2" y="T3"/>
              </a:cxn>
              <a:cxn ang="0">
                <a:pos x="T4" y="T5"/>
              </a:cxn>
              <a:cxn ang="0">
                <a:pos x="T6" y="T7"/>
              </a:cxn>
            </a:cxnLst>
            <a:rect l="0" t="0" r="r" b="b"/>
            <a:pathLst>
              <a:path w="51" h="25">
                <a:moveTo>
                  <a:pt x="0" y="0"/>
                </a:moveTo>
                <a:cubicBezTo>
                  <a:pt x="0" y="14"/>
                  <a:pt x="11" y="25"/>
                  <a:pt x="25" y="25"/>
                </a:cubicBezTo>
                <a:cubicBezTo>
                  <a:pt x="39" y="25"/>
                  <a:pt x="51" y="14"/>
                  <a:pt x="51"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 name="Oval 45"/>
          <p:cNvSpPr>
            <a:spLocks noChangeArrowheads="1"/>
          </p:cNvSpPr>
          <p:nvPr>
            <p:custDataLst>
              <p:tags r:id="rId13"/>
            </p:custDataLst>
          </p:nvPr>
        </p:nvSpPr>
        <p:spPr bwMode="auto">
          <a:xfrm>
            <a:off x="2327499" y="3736186"/>
            <a:ext cx="67877" cy="69135"/>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 name="Oval 46"/>
          <p:cNvSpPr>
            <a:spLocks noChangeArrowheads="1"/>
          </p:cNvSpPr>
          <p:nvPr>
            <p:custDataLst>
              <p:tags r:id="rId14"/>
            </p:custDataLst>
          </p:nvPr>
        </p:nvSpPr>
        <p:spPr bwMode="auto">
          <a:xfrm>
            <a:off x="2451942" y="3863193"/>
            <a:ext cx="114387" cy="11312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 name="Freeform 47"/>
          <p:cNvSpPr/>
          <p:nvPr>
            <p:custDataLst>
              <p:tags r:id="rId15"/>
            </p:custDataLst>
          </p:nvPr>
        </p:nvSpPr>
        <p:spPr bwMode="auto">
          <a:xfrm>
            <a:off x="2451942" y="3918511"/>
            <a:ext cx="114387" cy="57822"/>
          </a:xfrm>
          <a:custGeom>
            <a:avLst/>
            <a:gdLst>
              <a:gd name="T0" fmla="*/ 0 w 52"/>
              <a:gd name="T1" fmla="*/ 0 h 26"/>
              <a:gd name="T2" fmla="*/ 26 w 52"/>
              <a:gd name="T3" fmla="*/ 26 h 26"/>
              <a:gd name="T4" fmla="*/ 52 w 52"/>
              <a:gd name="T5" fmla="*/ 0 h 26"/>
              <a:gd name="T6" fmla="*/ 0 w 52"/>
              <a:gd name="T7" fmla="*/ 0 h 26"/>
            </a:gdLst>
            <a:ahLst/>
            <a:cxnLst>
              <a:cxn ang="0">
                <a:pos x="T0" y="T1"/>
              </a:cxn>
              <a:cxn ang="0">
                <a:pos x="T2" y="T3"/>
              </a:cxn>
              <a:cxn ang="0">
                <a:pos x="T4" y="T5"/>
              </a:cxn>
              <a:cxn ang="0">
                <a:pos x="T6" y="T7"/>
              </a:cxn>
            </a:cxnLst>
            <a:rect l="0" t="0" r="r" b="b"/>
            <a:pathLst>
              <a:path w="52" h="26">
                <a:moveTo>
                  <a:pt x="0" y="0"/>
                </a:moveTo>
                <a:cubicBezTo>
                  <a:pt x="0" y="14"/>
                  <a:pt x="12" y="26"/>
                  <a:pt x="26" y="26"/>
                </a:cubicBezTo>
                <a:cubicBezTo>
                  <a:pt x="40" y="26"/>
                  <a:pt x="52" y="14"/>
                  <a:pt x="52"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 name="Oval 48"/>
          <p:cNvSpPr>
            <a:spLocks noChangeArrowheads="1"/>
          </p:cNvSpPr>
          <p:nvPr>
            <p:custDataLst>
              <p:tags r:id="rId16"/>
            </p:custDataLst>
          </p:nvPr>
        </p:nvSpPr>
        <p:spPr bwMode="auto">
          <a:xfrm>
            <a:off x="2475825" y="3885820"/>
            <a:ext cx="66621" cy="67877"/>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 name="Oval 49"/>
          <p:cNvSpPr>
            <a:spLocks noChangeArrowheads="1"/>
          </p:cNvSpPr>
          <p:nvPr>
            <p:custDataLst>
              <p:tags r:id="rId17"/>
            </p:custDataLst>
          </p:nvPr>
        </p:nvSpPr>
        <p:spPr bwMode="auto">
          <a:xfrm>
            <a:off x="2600267" y="4010312"/>
            <a:ext cx="113129" cy="11564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0" name="Freeform 50"/>
          <p:cNvSpPr/>
          <p:nvPr>
            <p:custDataLst>
              <p:tags r:id="rId18"/>
            </p:custDataLst>
          </p:nvPr>
        </p:nvSpPr>
        <p:spPr bwMode="auto">
          <a:xfrm>
            <a:off x="2600267" y="4068144"/>
            <a:ext cx="113129" cy="57822"/>
          </a:xfrm>
          <a:custGeom>
            <a:avLst/>
            <a:gdLst>
              <a:gd name="T0" fmla="*/ 0 w 51"/>
              <a:gd name="T1" fmla="*/ 0 h 26"/>
              <a:gd name="T2" fmla="*/ 26 w 51"/>
              <a:gd name="T3" fmla="*/ 26 h 26"/>
              <a:gd name="T4" fmla="*/ 51 w 51"/>
              <a:gd name="T5" fmla="*/ 0 h 26"/>
              <a:gd name="T6" fmla="*/ 0 w 51"/>
              <a:gd name="T7" fmla="*/ 0 h 26"/>
            </a:gdLst>
            <a:ahLst/>
            <a:cxnLst>
              <a:cxn ang="0">
                <a:pos x="T0" y="T1"/>
              </a:cxn>
              <a:cxn ang="0">
                <a:pos x="T2" y="T3"/>
              </a:cxn>
              <a:cxn ang="0">
                <a:pos x="T4" y="T5"/>
              </a:cxn>
              <a:cxn ang="0">
                <a:pos x="T6" y="T7"/>
              </a:cxn>
            </a:cxnLst>
            <a:rect l="0" t="0" r="r" b="b"/>
            <a:pathLst>
              <a:path w="51" h="26">
                <a:moveTo>
                  <a:pt x="0" y="0"/>
                </a:moveTo>
                <a:cubicBezTo>
                  <a:pt x="0" y="14"/>
                  <a:pt x="12" y="26"/>
                  <a:pt x="26" y="26"/>
                </a:cubicBezTo>
                <a:cubicBezTo>
                  <a:pt x="40" y="26"/>
                  <a:pt x="51" y="14"/>
                  <a:pt x="51"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1" name="Oval 51"/>
          <p:cNvSpPr>
            <a:spLocks noChangeArrowheads="1"/>
          </p:cNvSpPr>
          <p:nvPr>
            <p:custDataLst>
              <p:tags r:id="rId19"/>
            </p:custDataLst>
          </p:nvPr>
        </p:nvSpPr>
        <p:spPr bwMode="auto">
          <a:xfrm>
            <a:off x="2622892" y="4034195"/>
            <a:ext cx="67877" cy="66621"/>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2" name="Oval 52"/>
          <p:cNvSpPr>
            <a:spLocks noChangeArrowheads="1"/>
          </p:cNvSpPr>
          <p:nvPr>
            <p:custDataLst>
              <p:tags r:id="rId20"/>
            </p:custDataLst>
          </p:nvPr>
        </p:nvSpPr>
        <p:spPr bwMode="auto">
          <a:xfrm>
            <a:off x="2180430" y="3839302"/>
            <a:ext cx="113129" cy="11312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3" name="Freeform 53"/>
          <p:cNvSpPr/>
          <p:nvPr>
            <p:custDataLst>
              <p:tags r:id="rId21"/>
            </p:custDataLst>
          </p:nvPr>
        </p:nvSpPr>
        <p:spPr bwMode="auto">
          <a:xfrm>
            <a:off x="2180430" y="3894620"/>
            <a:ext cx="113129" cy="57822"/>
          </a:xfrm>
          <a:custGeom>
            <a:avLst/>
            <a:gdLst>
              <a:gd name="T0" fmla="*/ 51 w 51"/>
              <a:gd name="T1" fmla="*/ 0 h 26"/>
              <a:gd name="T2" fmla="*/ 25 w 51"/>
              <a:gd name="T3" fmla="*/ 26 h 26"/>
              <a:gd name="T4" fmla="*/ 0 w 51"/>
              <a:gd name="T5" fmla="*/ 0 h 26"/>
              <a:gd name="T6" fmla="*/ 51 w 51"/>
              <a:gd name="T7" fmla="*/ 0 h 26"/>
            </a:gdLst>
            <a:ahLst/>
            <a:cxnLst>
              <a:cxn ang="0">
                <a:pos x="T0" y="T1"/>
              </a:cxn>
              <a:cxn ang="0">
                <a:pos x="T2" y="T3"/>
              </a:cxn>
              <a:cxn ang="0">
                <a:pos x="T4" y="T5"/>
              </a:cxn>
              <a:cxn ang="0">
                <a:pos x="T6" y="T7"/>
              </a:cxn>
            </a:cxnLst>
            <a:rect l="0" t="0" r="r" b="b"/>
            <a:pathLst>
              <a:path w="51" h="26">
                <a:moveTo>
                  <a:pt x="51" y="0"/>
                </a:moveTo>
                <a:cubicBezTo>
                  <a:pt x="51" y="15"/>
                  <a:pt x="40" y="26"/>
                  <a:pt x="25" y="26"/>
                </a:cubicBezTo>
                <a:cubicBezTo>
                  <a:pt x="11" y="26"/>
                  <a:pt x="0" y="15"/>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4" name="Oval 54"/>
          <p:cNvSpPr>
            <a:spLocks noChangeArrowheads="1"/>
          </p:cNvSpPr>
          <p:nvPr>
            <p:custDataLst>
              <p:tags r:id="rId22"/>
            </p:custDataLst>
          </p:nvPr>
        </p:nvSpPr>
        <p:spPr bwMode="auto">
          <a:xfrm>
            <a:off x="2203057" y="3860671"/>
            <a:ext cx="67877" cy="69135"/>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5" name="Oval 55"/>
          <p:cNvSpPr>
            <a:spLocks noChangeArrowheads="1"/>
          </p:cNvSpPr>
          <p:nvPr>
            <p:custDataLst>
              <p:tags r:id="rId23"/>
            </p:custDataLst>
          </p:nvPr>
        </p:nvSpPr>
        <p:spPr bwMode="auto">
          <a:xfrm>
            <a:off x="2328756" y="3985163"/>
            <a:ext cx="113129" cy="11564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6" name="Freeform 56"/>
          <p:cNvSpPr/>
          <p:nvPr>
            <p:custDataLst>
              <p:tags r:id="rId24"/>
            </p:custDataLst>
          </p:nvPr>
        </p:nvSpPr>
        <p:spPr bwMode="auto">
          <a:xfrm>
            <a:off x="2328756" y="4042995"/>
            <a:ext cx="113129" cy="57822"/>
          </a:xfrm>
          <a:custGeom>
            <a:avLst/>
            <a:gdLst>
              <a:gd name="T0" fmla="*/ 51 w 51"/>
              <a:gd name="T1" fmla="*/ 0 h 26"/>
              <a:gd name="T2" fmla="*/ 25 w 51"/>
              <a:gd name="T3" fmla="*/ 26 h 26"/>
              <a:gd name="T4" fmla="*/ 0 w 51"/>
              <a:gd name="T5" fmla="*/ 0 h 26"/>
              <a:gd name="T6" fmla="*/ 51 w 51"/>
              <a:gd name="T7" fmla="*/ 0 h 26"/>
            </a:gdLst>
            <a:ahLst/>
            <a:cxnLst>
              <a:cxn ang="0">
                <a:pos x="T0" y="T1"/>
              </a:cxn>
              <a:cxn ang="0">
                <a:pos x="T2" y="T3"/>
              </a:cxn>
              <a:cxn ang="0">
                <a:pos x="T4" y="T5"/>
              </a:cxn>
              <a:cxn ang="0">
                <a:pos x="T6" y="T7"/>
              </a:cxn>
            </a:cxnLst>
            <a:rect l="0" t="0" r="r" b="b"/>
            <a:pathLst>
              <a:path w="51" h="26">
                <a:moveTo>
                  <a:pt x="51" y="0"/>
                </a:moveTo>
                <a:cubicBezTo>
                  <a:pt x="51" y="14"/>
                  <a:pt x="39" y="26"/>
                  <a:pt x="25" y="26"/>
                </a:cubicBezTo>
                <a:cubicBezTo>
                  <a:pt x="11" y="26"/>
                  <a:pt x="0" y="14"/>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7" name="Oval 57"/>
          <p:cNvSpPr>
            <a:spLocks noChangeArrowheads="1"/>
          </p:cNvSpPr>
          <p:nvPr>
            <p:custDataLst>
              <p:tags r:id="rId25"/>
            </p:custDataLst>
          </p:nvPr>
        </p:nvSpPr>
        <p:spPr bwMode="auto">
          <a:xfrm>
            <a:off x="2351381" y="4010304"/>
            <a:ext cx="66621" cy="66621"/>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8" name="Oval 58"/>
          <p:cNvSpPr>
            <a:spLocks noChangeArrowheads="1"/>
          </p:cNvSpPr>
          <p:nvPr>
            <p:custDataLst>
              <p:tags r:id="rId26"/>
            </p:custDataLst>
          </p:nvPr>
        </p:nvSpPr>
        <p:spPr bwMode="auto">
          <a:xfrm>
            <a:off x="2475825" y="4134797"/>
            <a:ext cx="113129" cy="11312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9" name="Freeform 59"/>
          <p:cNvSpPr/>
          <p:nvPr>
            <p:custDataLst>
              <p:tags r:id="rId27"/>
            </p:custDataLst>
          </p:nvPr>
        </p:nvSpPr>
        <p:spPr bwMode="auto">
          <a:xfrm>
            <a:off x="2475825" y="4192628"/>
            <a:ext cx="113129" cy="55307"/>
          </a:xfrm>
          <a:custGeom>
            <a:avLst/>
            <a:gdLst>
              <a:gd name="T0" fmla="*/ 51 w 51"/>
              <a:gd name="T1" fmla="*/ 0 h 25"/>
              <a:gd name="T2" fmla="*/ 26 w 51"/>
              <a:gd name="T3" fmla="*/ 25 h 25"/>
              <a:gd name="T4" fmla="*/ 0 w 51"/>
              <a:gd name="T5" fmla="*/ 0 h 25"/>
              <a:gd name="T6" fmla="*/ 51 w 51"/>
              <a:gd name="T7" fmla="*/ 0 h 25"/>
            </a:gdLst>
            <a:ahLst/>
            <a:cxnLst>
              <a:cxn ang="0">
                <a:pos x="T0" y="T1"/>
              </a:cxn>
              <a:cxn ang="0">
                <a:pos x="T2" y="T3"/>
              </a:cxn>
              <a:cxn ang="0">
                <a:pos x="T4" y="T5"/>
              </a:cxn>
              <a:cxn ang="0">
                <a:pos x="T6" y="T7"/>
              </a:cxn>
            </a:cxnLst>
            <a:rect l="0" t="0" r="r" b="b"/>
            <a:pathLst>
              <a:path w="51" h="25">
                <a:moveTo>
                  <a:pt x="51" y="0"/>
                </a:moveTo>
                <a:cubicBezTo>
                  <a:pt x="51" y="14"/>
                  <a:pt x="40" y="25"/>
                  <a:pt x="26" y="25"/>
                </a:cubicBezTo>
                <a:cubicBezTo>
                  <a:pt x="12" y="25"/>
                  <a:pt x="0" y="14"/>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30" name="Oval 60"/>
          <p:cNvSpPr>
            <a:spLocks noChangeArrowheads="1"/>
          </p:cNvSpPr>
          <p:nvPr>
            <p:custDataLst>
              <p:tags r:id="rId28"/>
            </p:custDataLst>
          </p:nvPr>
        </p:nvSpPr>
        <p:spPr bwMode="auto">
          <a:xfrm>
            <a:off x="2499707" y="4158680"/>
            <a:ext cx="66621" cy="66621"/>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32" name="Freeform 61"/>
          <p:cNvSpPr/>
          <p:nvPr>
            <p:custDataLst>
              <p:tags r:id="rId29"/>
            </p:custDataLst>
          </p:nvPr>
        </p:nvSpPr>
        <p:spPr bwMode="auto">
          <a:xfrm>
            <a:off x="7286085" y="3052315"/>
            <a:ext cx="165923" cy="167181"/>
          </a:xfrm>
          <a:custGeom>
            <a:avLst/>
            <a:gdLst>
              <a:gd name="T0" fmla="*/ 62 w 75"/>
              <a:gd name="T1" fmla="*/ 62 h 75"/>
              <a:gd name="T2" fmla="*/ 14 w 75"/>
              <a:gd name="T3" fmla="*/ 62 h 75"/>
              <a:gd name="T4" fmla="*/ 14 w 75"/>
              <a:gd name="T5" fmla="*/ 14 h 75"/>
              <a:gd name="T6" fmla="*/ 62 w 75"/>
              <a:gd name="T7" fmla="*/ 14 h 75"/>
              <a:gd name="T8" fmla="*/ 62 w 75"/>
              <a:gd name="T9" fmla="*/ 62 h 75"/>
            </a:gdLst>
            <a:ahLst/>
            <a:cxnLst>
              <a:cxn ang="0">
                <a:pos x="T0" y="T1"/>
              </a:cxn>
              <a:cxn ang="0">
                <a:pos x="T2" y="T3"/>
              </a:cxn>
              <a:cxn ang="0">
                <a:pos x="T4" y="T5"/>
              </a:cxn>
              <a:cxn ang="0">
                <a:pos x="T6" y="T7"/>
              </a:cxn>
              <a:cxn ang="0">
                <a:pos x="T8" y="T9"/>
              </a:cxn>
            </a:cxnLst>
            <a:rect l="0" t="0" r="r" b="b"/>
            <a:pathLst>
              <a:path w="75" h="75">
                <a:moveTo>
                  <a:pt x="62" y="62"/>
                </a:moveTo>
                <a:cubicBezTo>
                  <a:pt x="48" y="75"/>
                  <a:pt x="27" y="75"/>
                  <a:pt x="14" y="62"/>
                </a:cubicBezTo>
                <a:cubicBezTo>
                  <a:pt x="0" y="48"/>
                  <a:pt x="0" y="27"/>
                  <a:pt x="14" y="14"/>
                </a:cubicBezTo>
                <a:cubicBezTo>
                  <a:pt x="27" y="0"/>
                  <a:pt x="48" y="0"/>
                  <a:pt x="62" y="14"/>
                </a:cubicBezTo>
                <a:cubicBezTo>
                  <a:pt x="75" y="27"/>
                  <a:pt x="75" y="48"/>
                  <a:pt x="62" y="62"/>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33" name="Freeform 62"/>
          <p:cNvSpPr/>
          <p:nvPr>
            <p:custDataLst>
              <p:tags r:id="rId30"/>
            </p:custDataLst>
          </p:nvPr>
        </p:nvSpPr>
        <p:spPr bwMode="auto">
          <a:xfrm>
            <a:off x="7316253" y="3083745"/>
            <a:ext cx="135755" cy="135756"/>
          </a:xfrm>
          <a:custGeom>
            <a:avLst/>
            <a:gdLst>
              <a:gd name="T0" fmla="*/ 0 w 61"/>
              <a:gd name="T1" fmla="*/ 48 h 61"/>
              <a:gd name="T2" fmla="*/ 48 w 61"/>
              <a:gd name="T3" fmla="*/ 48 h 61"/>
              <a:gd name="T4" fmla="*/ 48 w 61"/>
              <a:gd name="T5" fmla="*/ 0 h 61"/>
              <a:gd name="T6" fmla="*/ 0 w 61"/>
              <a:gd name="T7" fmla="*/ 48 h 61"/>
            </a:gdLst>
            <a:ahLst/>
            <a:cxnLst>
              <a:cxn ang="0">
                <a:pos x="T0" y="T1"/>
              </a:cxn>
              <a:cxn ang="0">
                <a:pos x="T2" y="T3"/>
              </a:cxn>
              <a:cxn ang="0">
                <a:pos x="T4" y="T5"/>
              </a:cxn>
              <a:cxn ang="0">
                <a:pos x="T6" y="T7"/>
              </a:cxn>
            </a:cxnLst>
            <a:rect l="0" t="0" r="r" b="b"/>
            <a:pathLst>
              <a:path w="61" h="61">
                <a:moveTo>
                  <a:pt x="0" y="48"/>
                </a:moveTo>
                <a:cubicBezTo>
                  <a:pt x="13" y="61"/>
                  <a:pt x="34" y="61"/>
                  <a:pt x="48" y="48"/>
                </a:cubicBezTo>
                <a:cubicBezTo>
                  <a:pt x="61" y="34"/>
                  <a:pt x="61" y="13"/>
                  <a:pt x="48" y="0"/>
                </a:cubicBezTo>
                <a:lnTo>
                  <a:pt x="0" y="48"/>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34" name="Freeform 63"/>
          <p:cNvSpPr/>
          <p:nvPr>
            <p:custDataLst>
              <p:tags r:id="rId31"/>
            </p:custDataLst>
          </p:nvPr>
        </p:nvSpPr>
        <p:spPr bwMode="auto">
          <a:xfrm>
            <a:off x="7318767" y="3086254"/>
            <a:ext cx="100559" cy="99303"/>
          </a:xfrm>
          <a:custGeom>
            <a:avLst/>
            <a:gdLst>
              <a:gd name="T0" fmla="*/ 37 w 45"/>
              <a:gd name="T1" fmla="*/ 37 h 45"/>
              <a:gd name="T2" fmla="*/ 8 w 45"/>
              <a:gd name="T3" fmla="*/ 37 h 45"/>
              <a:gd name="T4" fmla="*/ 8 w 45"/>
              <a:gd name="T5" fmla="*/ 8 h 45"/>
              <a:gd name="T6" fmla="*/ 37 w 45"/>
              <a:gd name="T7" fmla="*/ 8 h 45"/>
              <a:gd name="T8" fmla="*/ 37 w 45"/>
              <a:gd name="T9" fmla="*/ 37 h 45"/>
            </a:gdLst>
            <a:ahLst/>
            <a:cxnLst>
              <a:cxn ang="0">
                <a:pos x="T0" y="T1"/>
              </a:cxn>
              <a:cxn ang="0">
                <a:pos x="T2" y="T3"/>
              </a:cxn>
              <a:cxn ang="0">
                <a:pos x="T4" y="T5"/>
              </a:cxn>
              <a:cxn ang="0">
                <a:pos x="T6" y="T7"/>
              </a:cxn>
              <a:cxn ang="0">
                <a:pos x="T8" y="T9"/>
              </a:cxn>
            </a:cxnLst>
            <a:rect l="0" t="0" r="r" b="b"/>
            <a:pathLst>
              <a:path w="45" h="45">
                <a:moveTo>
                  <a:pt x="37" y="37"/>
                </a:moveTo>
                <a:cubicBezTo>
                  <a:pt x="29" y="45"/>
                  <a:pt x="16" y="45"/>
                  <a:pt x="8" y="37"/>
                </a:cubicBezTo>
                <a:cubicBezTo>
                  <a:pt x="0" y="29"/>
                  <a:pt x="0" y="16"/>
                  <a:pt x="8" y="8"/>
                </a:cubicBezTo>
                <a:cubicBezTo>
                  <a:pt x="16" y="0"/>
                  <a:pt x="29" y="0"/>
                  <a:pt x="37" y="8"/>
                </a:cubicBezTo>
                <a:cubicBezTo>
                  <a:pt x="45" y="16"/>
                  <a:pt x="45" y="29"/>
                  <a:pt x="37" y="37"/>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36" name="Freeform 64"/>
          <p:cNvSpPr/>
          <p:nvPr>
            <p:custDataLst>
              <p:tags r:id="rId32"/>
            </p:custDataLst>
          </p:nvPr>
        </p:nvSpPr>
        <p:spPr bwMode="auto">
          <a:xfrm>
            <a:off x="8136521" y="4983352"/>
            <a:ext cx="206147" cy="206147"/>
          </a:xfrm>
          <a:custGeom>
            <a:avLst/>
            <a:gdLst>
              <a:gd name="T0" fmla="*/ 76 w 93"/>
              <a:gd name="T1" fmla="*/ 77 h 93"/>
              <a:gd name="T2" fmla="*/ 16 w 93"/>
              <a:gd name="T3" fmla="*/ 77 h 93"/>
              <a:gd name="T4" fmla="*/ 16 w 93"/>
              <a:gd name="T5" fmla="*/ 17 h 93"/>
              <a:gd name="T6" fmla="*/ 76 w 93"/>
              <a:gd name="T7" fmla="*/ 17 h 93"/>
              <a:gd name="T8" fmla="*/ 76 w 93"/>
              <a:gd name="T9" fmla="*/ 77 h 93"/>
            </a:gdLst>
            <a:ahLst/>
            <a:cxnLst>
              <a:cxn ang="0">
                <a:pos x="T0" y="T1"/>
              </a:cxn>
              <a:cxn ang="0">
                <a:pos x="T2" y="T3"/>
              </a:cxn>
              <a:cxn ang="0">
                <a:pos x="T4" y="T5"/>
              </a:cxn>
              <a:cxn ang="0">
                <a:pos x="T6" y="T7"/>
              </a:cxn>
              <a:cxn ang="0">
                <a:pos x="T8" y="T9"/>
              </a:cxn>
            </a:cxnLst>
            <a:rect l="0" t="0" r="r" b="b"/>
            <a:pathLst>
              <a:path w="93" h="93">
                <a:moveTo>
                  <a:pt x="76" y="77"/>
                </a:moveTo>
                <a:cubicBezTo>
                  <a:pt x="59" y="93"/>
                  <a:pt x="33" y="93"/>
                  <a:pt x="16" y="77"/>
                </a:cubicBezTo>
                <a:cubicBezTo>
                  <a:pt x="0" y="60"/>
                  <a:pt x="0" y="33"/>
                  <a:pt x="16" y="17"/>
                </a:cubicBezTo>
                <a:cubicBezTo>
                  <a:pt x="33" y="0"/>
                  <a:pt x="59" y="0"/>
                  <a:pt x="76" y="17"/>
                </a:cubicBezTo>
                <a:cubicBezTo>
                  <a:pt x="93" y="33"/>
                  <a:pt x="93" y="60"/>
                  <a:pt x="76" y="77"/>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37" name="Freeform 65"/>
          <p:cNvSpPr/>
          <p:nvPr>
            <p:custDataLst>
              <p:tags r:id="rId33"/>
            </p:custDataLst>
          </p:nvPr>
        </p:nvSpPr>
        <p:spPr bwMode="auto">
          <a:xfrm>
            <a:off x="8171717" y="5021068"/>
            <a:ext cx="170951" cy="168437"/>
          </a:xfrm>
          <a:custGeom>
            <a:avLst/>
            <a:gdLst>
              <a:gd name="T0" fmla="*/ 0 w 77"/>
              <a:gd name="T1" fmla="*/ 60 h 76"/>
              <a:gd name="T2" fmla="*/ 60 w 77"/>
              <a:gd name="T3" fmla="*/ 60 h 76"/>
              <a:gd name="T4" fmla="*/ 60 w 77"/>
              <a:gd name="T5" fmla="*/ 0 h 76"/>
              <a:gd name="T6" fmla="*/ 0 w 77"/>
              <a:gd name="T7" fmla="*/ 60 h 76"/>
            </a:gdLst>
            <a:ahLst/>
            <a:cxnLst>
              <a:cxn ang="0">
                <a:pos x="T0" y="T1"/>
              </a:cxn>
              <a:cxn ang="0">
                <a:pos x="T2" y="T3"/>
              </a:cxn>
              <a:cxn ang="0">
                <a:pos x="T4" y="T5"/>
              </a:cxn>
              <a:cxn ang="0">
                <a:pos x="T6" y="T7"/>
              </a:cxn>
            </a:cxnLst>
            <a:rect l="0" t="0" r="r" b="b"/>
            <a:pathLst>
              <a:path w="77" h="76">
                <a:moveTo>
                  <a:pt x="0" y="60"/>
                </a:moveTo>
                <a:cubicBezTo>
                  <a:pt x="17" y="76"/>
                  <a:pt x="43" y="76"/>
                  <a:pt x="60" y="60"/>
                </a:cubicBezTo>
                <a:cubicBezTo>
                  <a:pt x="77" y="43"/>
                  <a:pt x="77" y="16"/>
                  <a:pt x="60" y="0"/>
                </a:cubicBezTo>
                <a:lnTo>
                  <a:pt x="0" y="60"/>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38" name="Freeform 66"/>
          <p:cNvSpPr/>
          <p:nvPr>
            <p:custDataLst>
              <p:tags r:id="rId34"/>
            </p:custDataLst>
          </p:nvPr>
        </p:nvSpPr>
        <p:spPr bwMode="auto">
          <a:xfrm>
            <a:off x="8175488" y="5024832"/>
            <a:ext cx="124443" cy="123186"/>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20"/>
                  <a:pt x="10" y="10"/>
                </a:cubicBezTo>
                <a:cubicBezTo>
                  <a:pt x="20" y="0"/>
                  <a:pt x="36" y="0"/>
                  <a:pt x="46" y="10"/>
                </a:cubicBezTo>
                <a:cubicBezTo>
                  <a:pt x="56" y="20"/>
                  <a:pt x="56" y="36"/>
                  <a:pt x="46" y="45"/>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0" name="Freeform 67"/>
          <p:cNvSpPr/>
          <p:nvPr>
            <p:custDataLst>
              <p:tags r:id="rId35"/>
            </p:custDataLst>
          </p:nvPr>
        </p:nvSpPr>
        <p:spPr bwMode="auto">
          <a:xfrm>
            <a:off x="5490921" y="3542745"/>
            <a:ext cx="207405" cy="206147"/>
          </a:xfrm>
          <a:custGeom>
            <a:avLst/>
            <a:gdLst>
              <a:gd name="T0" fmla="*/ 76 w 93"/>
              <a:gd name="T1" fmla="*/ 77 h 93"/>
              <a:gd name="T2" fmla="*/ 16 w 93"/>
              <a:gd name="T3" fmla="*/ 77 h 93"/>
              <a:gd name="T4" fmla="*/ 16 w 93"/>
              <a:gd name="T5" fmla="*/ 17 h 93"/>
              <a:gd name="T6" fmla="*/ 76 w 93"/>
              <a:gd name="T7" fmla="*/ 17 h 93"/>
              <a:gd name="T8" fmla="*/ 76 w 93"/>
              <a:gd name="T9" fmla="*/ 77 h 93"/>
            </a:gdLst>
            <a:ahLst/>
            <a:cxnLst>
              <a:cxn ang="0">
                <a:pos x="T0" y="T1"/>
              </a:cxn>
              <a:cxn ang="0">
                <a:pos x="T2" y="T3"/>
              </a:cxn>
              <a:cxn ang="0">
                <a:pos x="T4" y="T5"/>
              </a:cxn>
              <a:cxn ang="0">
                <a:pos x="T6" y="T7"/>
              </a:cxn>
              <a:cxn ang="0">
                <a:pos x="T8" y="T9"/>
              </a:cxn>
            </a:cxnLst>
            <a:rect l="0" t="0" r="r" b="b"/>
            <a:pathLst>
              <a:path w="93" h="93">
                <a:moveTo>
                  <a:pt x="76" y="77"/>
                </a:moveTo>
                <a:cubicBezTo>
                  <a:pt x="59" y="93"/>
                  <a:pt x="33" y="93"/>
                  <a:pt x="16" y="77"/>
                </a:cubicBezTo>
                <a:cubicBezTo>
                  <a:pt x="0" y="60"/>
                  <a:pt x="0" y="33"/>
                  <a:pt x="16" y="17"/>
                </a:cubicBezTo>
                <a:cubicBezTo>
                  <a:pt x="33" y="0"/>
                  <a:pt x="59" y="0"/>
                  <a:pt x="76" y="17"/>
                </a:cubicBezTo>
                <a:cubicBezTo>
                  <a:pt x="93" y="33"/>
                  <a:pt x="93" y="60"/>
                  <a:pt x="76" y="77"/>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1" name="Freeform 68"/>
          <p:cNvSpPr/>
          <p:nvPr>
            <p:custDataLst>
              <p:tags r:id="rId36"/>
            </p:custDataLst>
          </p:nvPr>
        </p:nvSpPr>
        <p:spPr bwMode="auto">
          <a:xfrm>
            <a:off x="5527374" y="3580461"/>
            <a:ext cx="170951" cy="168437"/>
          </a:xfrm>
          <a:custGeom>
            <a:avLst/>
            <a:gdLst>
              <a:gd name="T0" fmla="*/ 0 w 77"/>
              <a:gd name="T1" fmla="*/ 60 h 76"/>
              <a:gd name="T2" fmla="*/ 60 w 77"/>
              <a:gd name="T3" fmla="*/ 60 h 76"/>
              <a:gd name="T4" fmla="*/ 60 w 77"/>
              <a:gd name="T5" fmla="*/ 0 h 76"/>
              <a:gd name="T6" fmla="*/ 0 w 77"/>
              <a:gd name="T7" fmla="*/ 60 h 76"/>
            </a:gdLst>
            <a:ahLst/>
            <a:cxnLst>
              <a:cxn ang="0">
                <a:pos x="T0" y="T1"/>
              </a:cxn>
              <a:cxn ang="0">
                <a:pos x="T2" y="T3"/>
              </a:cxn>
              <a:cxn ang="0">
                <a:pos x="T4" y="T5"/>
              </a:cxn>
              <a:cxn ang="0">
                <a:pos x="T6" y="T7"/>
              </a:cxn>
            </a:cxnLst>
            <a:rect l="0" t="0" r="r" b="b"/>
            <a:pathLst>
              <a:path w="77" h="76">
                <a:moveTo>
                  <a:pt x="0" y="60"/>
                </a:moveTo>
                <a:cubicBezTo>
                  <a:pt x="17" y="76"/>
                  <a:pt x="43" y="76"/>
                  <a:pt x="60" y="60"/>
                </a:cubicBezTo>
                <a:cubicBezTo>
                  <a:pt x="77" y="43"/>
                  <a:pt x="77" y="16"/>
                  <a:pt x="60" y="0"/>
                </a:cubicBezTo>
                <a:lnTo>
                  <a:pt x="0" y="6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2" name="Freeform 69"/>
          <p:cNvSpPr/>
          <p:nvPr>
            <p:custDataLst>
              <p:tags r:id="rId37"/>
            </p:custDataLst>
          </p:nvPr>
        </p:nvSpPr>
        <p:spPr bwMode="auto">
          <a:xfrm>
            <a:off x="5531144" y="3584226"/>
            <a:ext cx="124443" cy="123186"/>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20"/>
                  <a:pt x="10" y="10"/>
                </a:cubicBezTo>
                <a:cubicBezTo>
                  <a:pt x="20" y="0"/>
                  <a:pt x="36" y="0"/>
                  <a:pt x="46" y="10"/>
                </a:cubicBezTo>
                <a:cubicBezTo>
                  <a:pt x="56" y="20"/>
                  <a:pt x="56" y="36"/>
                  <a:pt x="46" y="45"/>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4" name="Freeform 70"/>
          <p:cNvSpPr/>
          <p:nvPr>
            <p:custDataLst>
              <p:tags r:id="rId38"/>
            </p:custDataLst>
          </p:nvPr>
        </p:nvSpPr>
        <p:spPr bwMode="auto">
          <a:xfrm>
            <a:off x="6346498" y="5182560"/>
            <a:ext cx="174723" cy="175979"/>
          </a:xfrm>
          <a:custGeom>
            <a:avLst/>
            <a:gdLst>
              <a:gd name="T0" fmla="*/ 65 w 79"/>
              <a:gd name="T1" fmla="*/ 65 h 79"/>
              <a:gd name="T2" fmla="*/ 14 w 79"/>
              <a:gd name="T3" fmla="*/ 65 h 79"/>
              <a:gd name="T4" fmla="*/ 14 w 79"/>
              <a:gd name="T5" fmla="*/ 14 h 79"/>
              <a:gd name="T6" fmla="*/ 65 w 79"/>
              <a:gd name="T7" fmla="*/ 14 h 79"/>
              <a:gd name="T8" fmla="*/ 65 w 79"/>
              <a:gd name="T9" fmla="*/ 65 h 79"/>
            </a:gdLst>
            <a:ahLst/>
            <a:cxnLst>
              <a:cxn ang="0">
                <a:pos x="T0" y="T1"/>
              </a:cxn>
              <a:cxn ang="0">
                <a:pos x="T2" y="T3"/>
              </a:cxn>
              <a:cxn ang="0">
                <a:pos x="T4" y="T5"/>
              </a:cxn>
              <a:cxn ang="0">
                <a:pos x="T6" y="T7"/>
              </a:cxn>
              <a:cxn ang="0">
                <a:pos x="T8" y="T9"/>
              </a:cxn>
            </a:cxnLst>
            <a:rect l="0" t="0" r="r" b="b"/>
            <a:pathLst>
              <a:path w="79" h="79">
                <a:moveTo>
                  <a:pt x="65" y="65"/>
                </a:moveTo>
                <a:cubicBezTo>
                  <a:pt x="51" y="79"/>
                  <a:pt x="28" y="79"/>
                  <a:pt x="14" y="65"/>
                </a:cubicBezTo>
                <a:cubicBezTo>
                  <a:pt x="0" y="51"/>
                  <a:pt x="0" y="28"/>
                  <a:pt x="14" y="14"/>
                </a:cubicBezTo>
                <a:cubicBezTo>
                  <a:pt x="28" y="0"/>
                  <a:pt x="51" y="0"/>
                  <a:pt x="65" y="14"/>
                </a:cubicBezTo>
                <a:cubicBezTo>
                  <a:pt x="79" y="28"/>
                  <a:pt x="79" y="51"/>
                  <a:pt x="65" y="65"/>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5" name="Freeform 71"/>
          <p:cNvSpPr/>
          <p:nvPr>
            <p:custDataLst>
              <p:tags r:id="rId39"/>
            </p:custDataLst>
          </p:nvPr>
        </p:nvSpPr>
        <p:spPr bwMode="auto">
          <a:xfrm>
            <a:off x="6376666" y="5213990"/>
            <a:ext cx="144554" cy="144555"/>
          </a:xfrm>
          <a:custGeom>
            <a:avLst/>
            <a:gdLst>
              <a:gd name="T0" fmla="*/ 0 w 65"/>
              <a:gd name="T1" fmla="*/ 51 h 65"/>
              <a:gd name="T2" fmla="*/ 51 w 65"/>
              <a:gd name="T3" fmla="*/ 51 h 65"/>
              <a:gd name="T4" fmla="*/ 51 w 65"/>
              <a:gd name="T5" fmla="*/ 0 h 65"/>
              <a:gd name="T6" fmla="*/ 0 w 65"/>
              <a:gd name="T7" fmla="*/ 51 h 65"/>
            </a:gdLst>
            <a:ahLst/>
            <a:cxnLst>
              <a:cxn ang="0">
                <a:pos x="T0" y="T1"/>
              </a:cxn>
              <a:cxn ang="0">
                <a:pos x="T2" y="T3"/>
              </a:cxn>
              <a:cxn ang="0">
                <a:pos x="T4" y="T5"/>
              </a:cxn>
              <a:cxn ang="0">
                <a:pos x="T6" y="T7"/>
              </a:cxn>
            </a:cxnLst>
            <a:rect l="0" t="0" r="r" b="b"/>
            <a:pathLst>
              <a:path w="65" h="65">
                <a:moveTo>
                  <a:pt x="0" y="51"/>
                </a:moveTo>
                <a:cubicBezTo>
                  <a:pt x="14" y="65"/>
                  <a:pt x="37" y="65"/>
                  <a:pt x="51" y="51"/>
                </a:cubicBezTo>
                <a:cubicBezTo>
                  <a:pt x="65" y="37"/>
                  <a:pt x="65" y="14"/>
                  <a:pt x="51" y="0"/>
                </a:cubicBezTo>
                <a:lnTo>
                  <a:pt x="0" y="51"/>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6" name="Freeform 72"/>
          <p:cNvSpPr/>
          <p:nvPr>
            <p:custDataLst>
              <p:tags r:id="rId40"/>
            </p:custDataLst>
          </p:nvPr>
        </p:nvSpPr>
        <p:spPr bwMode="auto">
          <a:xfrm>
            <a:off x="6381693" y="5219013"/>
            <a:ext cx="104331" cy="104331"/>
          </a:xfrm>
          <a:custGeom>
            <a:avLst/>
            <a:gdLst>
              <a:gd name="T0" fmla="*/ 38 w 47"/>
              <a:gd name="T1" fmla="*/ 38 h 47"/>
              <a:gd name="T2" fmla="*/ 8 w 47"/>
              <a:gd name="T3" fmla="*/ 38 h 47"/>
              <a:gd name="T4" fmla="*/ 8 w 47"/>
              <a:gd name="T5" fmla="*/ 8 h 47"/>
              <a:gd name="T6" fmla="*/ 38 w 47"/>
              <a:gd name="T7" fmla="*/ 8 h 47"/>
              <a:gd name="T8" fmla="*/ 38 w 47"/>
              <a:gd name="T9" fmla="*/ 38 h 47"/>
            </a:gdLst>
            <a:ahLst/>
            <a:cxnLst>
              <a:cxn ang="0">
                <a:pos x="T0" y="T1"/>
              </a:cxn>
              <a:cxn ang="0">
                <a:pos x="T2" y="T3"/>
              </a:cxn>
              <a:cxn ang="0">
                <a:pos x="T4" y="T5"/>
              </a:cxn>
              <a:cxn ang="0">
                <a:pos x="T6" y="T7"/>
              </a:cxn>
              <a:cxn ang="0">
                <a:pos x="T8" y="T9"/>
              </a:cxn>
            </a:cxnLst>
            <a:rect l="0" t="0" r="r" b="b"/>
            <a:pathLst>
              <a:path w="47" h="47">
                <a:moveTo>
                  <a:pt x="38" y="38"/>
                </a:moveTo>
                <a:cubicBezTo>
                  <a:pt x="30" y="47"/>
                  <a:pt x="16" y="47"/>
                  <a:pt x="8" y="38"/>
                </a:cubicBezTo>
                <a:cubicBezTo>
                  <a:pt x="0" y="30"/>
                  <a:pt x="0" y="16"/>
                  <a:pt x="8" y="8"/>
                </a:cubicBezTo>
                <a:cubicBezTo>
                  <a:pt x="16" y="0"/>
                  <a:pt x="30" y="0"/>
                  <a:pt x="38" y="8"/>
                </a:cubicBezTo>
                <a:cubicBezTo>
                  <a:pt x="47" y="16"/>
                  <a:pt x="47" y="30"/>
                  <a:pt x="38" y="38"/>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8" name="Freeform 73"/>
          <p:cNvSpPr/>
          <p:nvPr>
            <p:custDataLst>
              <p:tags r:id="rId41"/>
            </p:custDataLst>
          </p:nvPr>
        </p:nvSpPr>
        <p:spPr bwMode="auto">
          <a:xfrm>
            <a:off x="8726673" y="4185312"/>
            <a:ext cx="179751" cy="179751"/>
          </a:xfrm>
          <a:custGeom>
            <a:avLst/>
            <a:gdLst>
              <a:gd name="T0" fmla="*/ 67 w 81"/>
              <a:gd name="T1" fmla="*/ 66 h 81"/>
              <a:gd name="T2" fmla="*/ 15 w 81"/>
              <a:gd name="T3" fmla="*/ 66 h 81"/>
              <a:gd name="T4" fmla="*/ 15 w 81"/>
              <a:gd name="T5" fmla="*/ 14 h 81"/>
              <a:gd name="T6" fmla="*/ 67 w 81"/>
              <a:gd name="T7" fmla="*/ 14 h 81"/>
              <a:gd name="T8" fmla="*/ 67 w 81"/>
              <a:gd name="T9" fmla="*/ 66 h 81"/>
            </a:gdLst>
            <a:ahLst/>
            <a:cxnLst>
              <a:cxn ang="0">
                <a:pos x="T0" y="T1"/>
              </a:cxn>
              <a:cxn ang="0">
                <a:pos x="T2" y="T3"/>
              </a:cxn>
              <a:cxn ang="0">
                <a:pos x="T4" y="T5"/>
              </a:cxn>
              <a:cxn ang="0">
                <a:pos x="T6" y="T7"/>
              </a:cxn>
              <a:cxn ang="0">
                <a:pos x="T8" y="T9"/>
              </a:cxn>
            </a:cxnLst>
            <a:rect l="0" t="0" r="r" b="b"/>
            <a:pathLst>
              <a:path w="81" h="81">
                <a:moveTo>
                  <a:pt x="67" y="66"/>
                </a:moveTo>
                <a:cubicBezTo>
                  <a:pt x="52" y="81"/>
                  <a:pt x="29" y="81"/>
                  <a:pt x="15" y="66"/>
                </a:cubicBezTo>
                <a:cubicBezTo>
                  <a:pt x="0" y="52"/>
                  <a:pt x="0" y="29"/>
                  <a:pt x="15" y="14"/>
                </a:cubicBezTo>
                <a:cubicBezTo>
                  <a:pt x="29" y="0"/>
                  <a:pt x="52" y="0"/>
                  <a:pt x="67" y="14"/>
                </a:cubicBezTo>
                <a:cubicBezTo>
                  <a:pt x="81" y="29"/>
                  <a:pt x="81" y="52"/>
                  <a:pt x="67" y="66"/>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9" name="Freeform 74"/>
          <p:cNvSpPr/>
          <p:nvPr>
            <p:custDataLst>
              <p:tags r:id="rId42"/>
            </p:custDataLst>
          </p:nvPr>
        </p:nvSpPr>
        <p:spPr bwMode="auto">
          <a:xfrm>
            <a:off x="8759355" y="4215486"/>
            <a:ext cx="147069" cy="149583"/>
          </a:xfrm>
          <a:custGeom>
            <a:avLst/>
            <a:gdLst>
              <a:gd name="T0" fmla="*/ 0 w 66"/>
              <a:gd name="T1" fmla="*/ 52 h 67"/>
              <a:gd name="T2" fmla="*/ 52 w 66"/>
              <a:gd name="T3" fmla="*/ 52 h 67"/>
              <a:gd name="T4" fmla="*/ 52 w 66"/>
              <a:gd name="T5" fmla="*/ 0 h 67"/>
              <a:gd name="T6" fmla="*/ 0 w 66"/>
              <a:gd name="T7" fmla="*/ 52 h 67"/>
            </a:gdLst>
            <a:ahLst/>
            <a:cxnLst>
              <a:cxn ang="0">
                <a:pos x="T0" y="T1"/>
              </a:cxn>
              <a:cxn ang="0">
                <a:pos x="T2" y="T3"/>
              </a:cxn>
              <a:cxn ang="0">
                <a:pos x="T4" y="T5"/>
              </a:cxn>
              <a:cxn ang="0">
                <a:pos x="T6" y="T7"/>
              </a:cxn>
            </a:cxnLst>
            <a:rect l="0" t="0" r="r" b="b"/>
            <a:pathLst>
              <a:path w="66" h="67">
                <a:moveTo>
                  <a:pt x="0" y="52"/>
                </a:moveTo>
                <a:cubicBezTo>
                  <a:pt x="14" y="67"/>
                  <a:pt x="37" y="67"/>
                  <a:pt x="52" y="52"/>
                </a:cubicBezTo>
                <a:cubicBezTo>
                  <a:pt x="66" y="38"/>
                  <a:pt x="66" y="15"/>
                  <a:pt x="52" y="0"/>
                </a:cubicBezTo>
                <a:lnTo>
                  <a:pt x="0" y="52"/>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0" name="Freeform 75"/>
          <p:cNvSpPr/>
          <p:nvPr>
            <p:custDataLst>
              <p:tags r:id="rId43"/>
            </p:custDataLst>
          </p:nvPr>
        </p:nvSpPr>
        <p:spPr bwMode="auto">
          <a:xfrm>
            <a:off x="8764383" y="4220507"/>
            <a:ext cx="106845" cy="106845"/>
          </a:xfrm>
          <a:custGeom>
            <a:avLst/>
            <a:gdLst>
              <a:gd name="T0" fmla="*/ 39 w 48"/>
              <a:gd name="T1" fmla="*/ 40 h 48"/>
              <a:gd name="T2" fmla="*/ 8 w 48"/>
              <a:gd name="T3" fmla="*/ 40 h 48"/>
              <a:gd name="T4" fmla="*/ 8 w 48"/>
              <a:gd name="T5" fmla="*/ 9 h 48"/>
              <a:gd name="T6" fmla="*/ 39 w 48"/>
              <a:gd name="T7" fmla="*/ 9 h 48"/>
              <a:gd name="T8" fmla="*/ 39 w 48"/>
              <a:gd name="T9" fmla="*/ 40 h 48"/>
            </a:gdLst>
            <a:ahLst/>
            <a:cxnLst>
              <a:cxn ang="0">
                <a:pos x="T0" y="T1"/>
              </a:cxn>
              <a:cxn ang="0">
                <a:pos x="T2" y="T3"/>
              </a:cxn>
              <a:cxn ang="0">
                <a:pos x="T4" y="T5"/>
              </a:cxn>
              <a:cxn ang="0">
                <a:pos x="T6" y="T7"/>
              </a:cxn>
              <a:cxn ang="0">
                <a:pos x="T8" y="T9"/>
              </a:cxn>
            </a:cxnLst>
            <a:rect l="0" t="0" r="r" b="b"/>
            <a:pathLst>
              <a:path w="48" h="48">
                <a:moveTo>
                  <a:pt x="39" y="40"/>
                </a:moveTo>
                <a:cubicBezTo>
                  <a:pt x="31" y="48"/>
                  <a:pt x="17" y="48"/>
                  <a:pt x="8" y="40"/>
                </a:cubicBezTo>
                <a:cubicBezTo>
                  <a:pt x="0" y="31"/>
                  <a:pt x="0" y="17"/>
                  <a:pt x="8" y="9"/>
                </a:cubicBezTo>
                <a:cubicBezTo>
                  <a:pt x="17" y="0"/>
                  <a:pt x="31" y="0"/>
                  <a:pt x="39" y="9"/>
                </a:cubicBezTo>
                <a:cubicBezTo>
                  <a:pt x="48" y="17"/>
                  <a:pt x="48" y="31"/>
                  <a:pt x="39" y="40"/>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2" name="Freeform 76"/>
          <p:cNvSpPr/>
          <p:nvPr>
            <p:custDataLst>
              <p:tags r:id="rId44"/>
            </p:custDataLst>
          </p:nvPr>
        </p:nvSpPr>
        <p:spPr bwMode="auto">
          <a:xfrm>
            <a:off x="9747885" y="6102254"/>
            <a:ext cx="260197" cy="319276"/>
          </a:xfrm>
          <a:custGeom>
            <a:avLst/>
            <a:gdLst>
              <a:gd name="T0" fmla="*/ 110 w 117"/>
              <a:gd name="T1" fmla="*/ 46 h 144"/>
              <a:gd name="T2" fmla="*/ 54 w 117"/>
              <a:gd name="T3" fmla="*/ 129 h 144"/>
              <a:gd name="T4" fmla="*/ 18 w 117"/>
              <a:gd name="T5" fmla="*/ 136 h 144"/>
              <a:gd name="T6" fmla="*/ 15 w 117"/>
              <a:gd name="T7" fmla="*/ 134 h 144"/>
              <a:gd name="T8" fmla="*/ 8 w 117"/>
              <a:gd name="T9" fmla="*/ 98 h 144"/>
              <a:gd name="T10" fmla="*/ 63 w 117"/>
              <a:gd name="T11" fmla="*/ 15 h 144"/>
              <a:gd name="T12" fmla="*/ 99 w 117"/>
              <a:gd name="T13" fmla="*/ 8 h 144"/>
              <a:gd name="T14" fmla="*/ 103 w 117"/>
              <a:gd name="T15" fmla="*/ 11 h 144"/>
              <a:gd name="T16" fmla="*/ 110 w 117"/>
              <a:gd name="T17"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4">
                <a:moveTo>
                  <a:pt x="110" y="46"/>
                </a:moveTo>
                <a:cubicBezTo>
                  <a:pt x="54" y="129"/>
                  <a:pt x="54" y="129"/>
                  <a:pt x="54" y="129"/>
                </a:cubicBezTo>
                <a:cubicBezTo>
                  <a:pt x="46" y="141"/>
                  <a:pt x="30" y="144"/>
                  <a:pt x="18" y="136"/>
                </a:cubicBezTo>
                <a:cubicBezTo>
                  <a:pt x="15" y="134"/>
                  <a:pt x="15" y="134"/>
                  <a:pt x="15" y="134"/>
                </a:cubicBezTo>
                <a:cubicBezTo>
                  <a:pt x="3" y="126"/>
                  <a:pt x="0" y="110"/>
                  <a:pt x="8" y="98"/>
                </a:cubicBezTo>
                <a:cubicBezTo>
                  <a:pt x="63" y="15"/>
                  <a:pt x="63" y="15"/>
                  <a:pt x="63" y="15"/>
                </a:cubicBezTo>
                <a:cubicBezTo>
                  <a:pt x="71" y="4"/>
                  <a:pt x="87" y="0"/>
                  <a:pt x="99" y="8"/>
                </a:cubicBezTo>
                <a:cubicBezTo>
                  <a:pt x="103" y="11"/>
                  <a:pt x="103" y="11"/>
                  <a:pt x="103" y="11"/>
                </a:cubicBezTo>
                <a:cubicBezTo>
                  <a:pt x="114" y="19"/>
                  <a:pt x="117" y="35"/>
                  <a:pt x="110"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3" name="Freeform 77"/>
          <p:cNvSpPr/>
          <p:nvPr>
            <p:custDataLst>
              <p:tags r:id="rId45"/>
            </p:custDataLst>
          </p:nvPr>
        </p:nvSpPr>
        <p:spPr bwMode="auto">
          <a:xfrm>
            <a:off x="9825819" y="6104747"/>
            <a:ext cx="182264" cy="192320"/>
          </a:xfrm>
          <a:custGeom>
            <a:avLst/>
            <a:gdLst>
              <a:gd name="T0" fmla="*/ 47 w 82"/>
              <a:gd name="T1" fmla="*/ 87 h 87"/>
              <a:gd name="T2" fmla="*/ 73 w 82"/>
              <a:gd name="T3" fmla="*/ 47 h 87"/>
              <a:gd name="T4" fmla="*/ 66 w 82"/>
              <a:gd name="T5" fmla="*/ 9 h 87"/>
              <a:gd name="T6" fmla="*/ 66 w 82"/>
              <a:gd name="T7" fmla="*/ 9 h 87"/>
              <a:gd name="T8" fmla="*/ 27 w 82"/>
              <a:gd name="T9" fmla="*/ 16 h 87"/>
              <a:gd name="T10" fmla="*/ 0 w 82"/>
              <a:gd name="T11" fmla="*/ 56 h 87"/>
              <a:gd name="T12" fmla="*/ 47 w 82"/>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2" h="87">
                <a:moveTo>
                  <a:pt x="47" y="87"/>
                </a:moveTo>
                <a:cubicBezTo>
                  <a:pt x="73" y="47"/>
                  <a:pt x="73" y="47"/>
                  <a:pt x="73" y="47"/>
                </a:cubicBezTo>
                <a:cubicBezTo>
                  <a:pt x="82" y="34"/>
                  <a:pt x="79" y="17"/>
                  <a:pt x="66" y="9"/>
                </a:cubicBezTo>
                <a:cubicBezTo>
                  <a:pt x="66" y="9"/>
                  <a:pt x="66" y="9"/>
                  <a:pt x="66" y="9"/>
                </a:cubicBezTo>
                <a:cubicBezTo>
                  <a:pt x="53" y="0"/>
                  <a:pt x="36" y="3"/>
                  <a:pt x="27" y="16"/>
                </a:cubicBezTo>
                <a:cubicBezTo>
                  <a:pt x="0" y="56"/>
                  <a:pt x="0" y="56"/>
                  <a:pt x="0" y="56"/>
                </a:cubicBezTo>
                <a:lnTo>
                  <a:pt x="47" y="87"/>
                </a:ln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4" name="Freeform 78"/>
          <p:cNvSpPr/>
          <p:nvPr>
            <p:custDataLst>
              <p:tags r:id="rId46"/>
            </p:custDataLst>
          </p:nvPr>
        </p:nvSpPr>
        <p:spPr bwMode="auto">
          <a:xfrm>
            <a:off x="9783081" y="6124883"/>
            <a:ext cx="225002" cy="295394"/>
          </a:xfrm>
          <a:custGeom>
            <a:avLst/>
            <a:gdLst>
              <a:gd name="T0" fmla="*/ 85 w 101"/>
              <a:gd name="T1" fmla="*/ 0 h 133"/>
              <a:gd name="T2" fmla="*/ 92 w 101"/>
              <a:gd name="T3" fmla="*/ 38 h 133"/>
              <a:gd name="T4" fmla="*/ 39 w 101"/>
              <a:gd name="T5" fmla="*/ 117 h 133"/>
              <a:gd name="T6" fmla="*/ 0 w 101"/>
              <a:gd name="T7" fmla="*/ 125 h 133"/>
              <a:gd name="T8" fmla="*/ 85 w 101"/>
              <a:gd name="T9" fmla="*/ 0 h 133"/>
            </a:gdLst>
            <a:ahLst/>
            <a:cxnLst>
              <a:cxn ang="0">
                <a:pos x="T0" y="T1"/>
              </a:cxn>
              <a:cxn ang="0">
                <a:pos x="T2" y="T3"/>
              </a:cxn>
              <a:cxn ang="0">
                <a:pos x="T4" y="T5"/>
              </a:cxn>
              <a:cxn ang="0">
                <a:pos x="T6" y="T7"/>
              </a:cxn>
              <a:cxn ang="0">
                <a:pos x="T8" y="T9"/>
              </a:cxn>
            </a:cxnLst>
            <a:rect l="0" t="0" r="r" b="b"/>
            <a:pathLst>
              <a:path w="100" h="133">
                <a:moveTo>
                  <a:pt x="85" y="0"/>
                </a:moveTo>
                <a:cubicBezTo>
                  <a:pt x="98" y="8"/>
                  <a:pt x="101" y="25"/>
                  <a:pt x="92" y="38"/>
                </a:cubicBezTo>
                <a:cubicBezTo>
                  <a:pt x="39" y="117"/>
                  <a:pt x="39" y="117"/>
                  <a:pt x="39" y="117"/>
                </a:cubicBezTo>
                <a:cubicBezTo>
                  <a:pt x="30" y="130"/>
                  <a:pt x="13" y="133"/>
                  <a:pt x="0" y="125"/>
                </a:cubicBezTo>
                <a:lnTo>
                  <a:pt x="85" y="0"/>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5" name="Freeform 79"/>
          <p:cNvSpPr/>
          <p:nvPr>
            <p:custDataLst>
              <p:tags r:id="rId47"/>
            </p:custDataLst>
          </p:nvPr>
        </p:nvSpPr>
        <p:spPr bwMode="auto">
          <a:xfrm>
            <a:off x="9878612" y="6124862"/>
            <a:ext cx="129471" cy="172208"/>
          </a:xfrm>
          <a:custGeom>
            <a:avLst/>
            <a:gdLst>
              <a:gd name="T0" fmla="*/ 42 w 58"/>
              <a:gd name="T1" fmla="*/ 0 h 78"/>
              <a:gd name="T2" fmla="*/ 49 w 58"/>
              <a:gd name="T3" fmla="*/ 38 h 78"/>
              <a:gd name="T4" fmla="*/ 23 w 58"/>
              <a:gd name="T5" fmla="*/ 78 h 78"/>
              <a:gd name="T6" fmla="*/ 0 w 58"/>
              <a:gd name="T7" fmla="*/ 62 h 78"/>
              <a:gd name="T8" fmla="*/ 42 w 58"/>
              <a:gd name="T9" fmla="*/ 0 h 78"/>
            </a:gdLst>
            <a:ahLst/>
            <a:cxnLst>
              <a:cxn ang="0">
                <a:pos x="T0" y="T1"/>
              </a:cxn>
              <a:cxn ang="0">
                <a:pos x="T2" y="T3"/>
              </a:cxn>
              <a:cxn ang="0">
                <a:pos x="T4" y="T5"/>
              </a:cxn>
              <a:cxn ang="0">
                <a:pos x="T6" y="T7"/>
              </a:cxn>
              <a:cxn ang="0">
                <a:pos x="T8" y="T9"/>
              </a:cxn>
            </a:cxnLst>
            <a:rect l="0" t="0" r="r" b="b"/>
            <a:pathLst>
              <a:path w="57" h="78">
                <a:moveTo>
                  <a:pt x="42" y="0"/>
                </a:moveTo>
                <a:cubicBezTo>
                  <a:pt x="55" y="8"/>
                  <a:pt x="58" y="25"/>
                  <a:pt x="49" y="38"/>
                </a:cubicBezTo>
                <a:cubicBezTo>
                  <a:pt x="23" y="78"/>
                  <a:pt x="23" y="78"/>
                  <a:pt x="23" y="78"/>
                </a:cubicBezTo>
                <a:cubicBezTo>
                  <a:pt x="0" y="62"/>
                  <a:pt x="0" y="62"/>
                  <a:pt x="0" y="62"/>
                </a:cubicBezTo>
                <a:lnTo>
                  <a:pt x="42"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7" name="Freeform 80"/>
          <p:cNvSpPr/>
          <p:nvPr>
            <p:custDataLst>
              <p:tags r:id="rId48"/>
            </p:custDataLst>
          </p:nvPr>
        </p:nvSpPr>
        <p:spPr bwMode="auto">
          <a:xfrm>
            <a:off x="3189398" y="5411583"/>
            <a:ext cx="771794" cy="659923"/>
          </a:xfrm>
          <a:custGeom>
            <a:avLst/>
            <a:gdLst>
              <a:gd name="T0" fmla="*/ 343 w 348"/>
              <a:gd name="T1" fmla="*/ 57 h 297"/>
              <a:gd name="T2" fmla="*/ 292 w 348"/>
              <a:gd name="T3" fmla="*/ 6 h 297"/>
              <a:gd name="T4" fmla="*/ 261 w 348"/>
              <a:gd name="T5" fmla="*/ 0 h 297"/>
              <a:gd name="T6" fmla="*/ 174 w 348"/>
              <a:gd name="T7" fmla="*/ 87 h 297"/>
              <a:gd name="T8" fmla="*/ 87 w 348"/>
              <a:gd name="T9" fmla="*/ 0 h 297"/>
              <a:gd name="T10" fmla="*/ 56 w 348"/>
              <a:gd name="T11" fmla="*/ 6 h 297"/>
              <a:gd name="T12" fmla="*/ 6 w 348"/>
              <a:gd name="T13" fmla="*/ 57 h 297"/>
              <a:gd name="T14" fmla="*/ 0 w 348"/>
              <a:gd name="T15" fmla="*/ 87 h 297"/>
              <a:gd name="T16" fmla="*/ 24 w 348"/>
              <a:gd name="T17" fmla="*/ 147 h 297"/>
              <a:gd name="T18" fmla="*/ 24 w 348"/>
              <a:gd name="T19" fmla="*/ 147 h 297"/>
              <a:gd name="T20" fmla="*/ 28 w 348"/>
              <a:gd name="T21" fmla="*/ 151 h 297"/>
              <a:gd name="T22" fmla="*/ 28 w 348"/>
              <a:gd name="T23" fmla="*/ 151 h 297"/>
              <a:gd name="T24" fmla="*/ 174 w 348"/>
              <a:gd name="T25" fmla="*/ 297 h 297"/>
              <a:gd name="T26" fmla="*/ 321 w 348"/>
              <a:gd name="T27" fmla="*/ 151 h 297"/>
              <a:gd name="T28" fmla="*/ 325 w 348"/>
              <a:gd name="T29" fmla="*/ 147 h 297"/>
              <a:gd name="T30" fmla="*/ 348 w 348"/>
              <a:gd name="T31" fmla="*/ 87 h 297"/>
              <a:gd name="T32" fmla="*/ 343 w 348"/>
              <a:gd name="T33" fmla="*/ 5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8" h="297">
                <a:moveTo>
                  <a:pt x="343" y="57"/>
                </a:moveTo>
                <a:cubicBezTo>
                  <a:pt x="334" y="33"/>
                  <a:pt x="315" y="15"/>
                  <a:pt x="292" y="6"/>
                </a:cubicBezTo>
                <a:cubicBezTo>
                  <a:pt x="282" y="2"/>
                  <a:pt x="272" y="0"/>
                  <a:pt x="261" y="0"/>
                </a:cubicBezTo>
                <a:cubicBezTo>
                  <a:pt x="213" y="0"/>
                  <a:pt x="174" y="39"/>
                  <a:pt x="174" y="87"/>
                </a:cubicBezTo>
                <a:cubicBezTo>
                  <a:pt x="174" y="39"/>
                  <a:pt x="135" y="0"/>
                  <a:pt x="87" y="0"/>
                </a:cubicBezTo>
                <a:cubicBezTo>
                  <a:pt x="76" y="0"/>
                  <a:pt x="66" y="2"/>
                  <a:pt x="56" y="6"/>
                </a:cubicBezTo>
                <a:cubicBezTo>
                  <a:pt x="33" y="15"/>
                  <a:pt x="14" y="33"/>
                  <a:pt x="6" y="57"/>
                </a:cubicBezTo>
                <a:cubicBezTo>
                  <a:pt x="2" y="66"/>
                  <a:pt x="0" y="76"/>
                  <a:pt x="0" y="87"/>
                </a:cubicBezTo>
                <a:cubicBezTo>
                  <a:pt x="0" y="110"/>
                  <a:pt x="9" y="131"/>
                  <a:pt x="24" y="147"/>
                </a:cubicBezTo>
                <a:cubicBezTo>
                  <a:pt x="24" y="147"/>
                  <a:pt x="24" y="147"/>
                  <a:pt x="24" y="147"/>
                </a:cubicBezTo>
                <a:cubicBezTo>
                  <a:pt x="28" y="151"/>
                  <a:pt x="28" y="151"/>
                  <a:pt x="28" y="151"/>
                </a:cubicBezTo>
                <a:cubicBezTo>
                  <a:pt x="28" y="151"/>
                  <a:pt x="28" y="151"/>
                  <a:pt x="28" y="151"/>
                </a:cubicBezTo>
                <a:cubicBezTo>
                  <a:pt x="174" y="297"/>
                  <a:pt x="174" y="297"/>
                  <a:pt x="174" y="297"/>
                </a:cubicBezTo>
                <a:cubicBezTo>
                  <a:pt x="321" y="151"/>
                  <a:pt x="321" y="151"/>
                  <a:pt x="321" y="151"/>
                </a:cubicBezTo>
                <a:cubicBezTo>
                  <a:pt x="325" y="147"/>
                  <a:pt x="325" y="147"/>
                  <a:pt x="325" y="147"/>
                </a:cubicBezTo>
                <a:cubicBezTo>
                  <a:pt x="339" y="131"/>
                  <a:pt x="348" y="110"/>
                  <a:pt x="348" y="87"/>
                </a:cubicBezTo>
                <a:cubicBezTo>
                  <a:pt x="348" y="76"/>
                  <a:pt x="346" y="66"/>
                  <a:pt x="343" y="57"/>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8" name="Freeform 81"/>
          <p:cNvSpPr/>
          <p:nvPr>
            <p:custDataLst>
              <p:tags r:id="rId49"/>
            </p:custDataLst>
          </p:nvPr>
        </p:nvSpPr>
        <p:spPr bwMode="auto">
          <a:xfrm>
            <a:off x="3572782" y="5411583"/>
            <a:ext cx="388411" cy="659923"/>
          </a:xfrm>
          <a:custGeom>
            <a:avLst/>
            <a:gdLst>
              <a:gd name="T0" fmla="*/ 170 w 175"/>
              <a:gd name="T1" fmla="*/ 57 h 297"/>
              <a:gd name="T2" fmla="*/ 119 w 175"/>
              <a:gd name="T3" fmla="*/ 6 h 297"/>
              <a:gd name="T4" fmla="*/ 88 w 175"/>
              <a:gd name="T5" fmla="*/ 0 h 297"/>
              <a:gd name="T6" fmla="*/ 1 w 175"/>
              <a:gd name="T7" fmla="*/ 87 h 297"/>
              <a:gd name="T8" fmla="*/ 0 w 175"/>
              <a:gd name="T9" fmla="*/ 76 h 297"/>
              <a:gd name="T10" fmla="*/ 0 w 175"/>
              <a:gd name="T11" fmla="*/ 297 h 297"/>
              <a:gd name="T12" fmla="*/ 1 w 175"/>
              <a:gd name="T13" fmla="*/ 297 h 297"/>
              <a:gd name="T14" fmla="*/ 148 w 175"/>
              <a:gd name="T15" fmla="*/ 151 h 297"/>
              <a:gd name="T16" fmla="*/ 152 w 175"/>
              <a:gd name="T17" fmla="*/ 147 h 297"/>
              <a:gd name="T18" fmla="*/ 175 w 175"/>
              <a:gd name="T19" fmla="*/ 87 h 297"/>
              <a:gd name="T20" fmla="*/ 170 w 175"/>
              <a:gd name="T21" fmla="*/ 5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297">
                <a:moveTo>
                  <a:pt x="170" y="57"/>
                </a:moveTo>
                <a:cubicBezTo>
                  <a:pt x="161" y="33"/>
                  <a:pt x="142" y="15"/>
                  <a:pt x="119" y="6"/>
                </a:cubicBezTo>
                <a:cubicBezTo>
                  <a:pt x="109" y="2"/>
                  <a:pt x="99" y="0"/>
                  <a:pt x="88" y="0"/>
                </a:cubicBezTo>
                <a:cubicBezTo>
                  <a:pt x="40" y="0"/>
                  <a:pt x="1" y="39"/>
                  <a:pt x="1" y="87"/>
                </a:cubicBezTo>
                <a:cubicBezTo>
                  <a:pt x="1" y="84"/>
                  <a:pt x="1" y="80"/>
                  <a:pt x="0" y="76"/>
                </a:cubicBezTo>
                <a:cubicBezTo>
                  <a:pt x="0" y="297"/>
                  <a:pt x="0" y="297"/>
                  <a:pt x="0" y="297"/>
                </a:cubicBezTo>
                <a:cubicBezTo>
                  <a:pt x="1" y="297"/>
                  <a:pt x="1" y="297"/>
                  <a:pt x="1" y="297"/>
                </a:cubicBezTo>
                <a:cubicBezTo>
                  <a:pt x="148" y="151"/>
                  <a:pt x="148" y="151"/>
                  <a:pt x="148" y="151"/>
                </a:cubicBezTo>
                <a:cubicBezTo>
                  <a:pt x="152" y="147"/>
                  <a:pt x="152" y="147"/>
                  <a:pt x="152" y="147"/>
                </a:cubicBezTo>
                <a:cubicBezTo>
                  <a:pt x="166" y="131"/>
                  <a:pt x="175" y="110"/>
                  <a:pt x="175" y="87"/>
                </a:cubicBezTo>
                <a:cubicBezTo>
                  <a:pt x="175" y="76"/>
                  <a:pt x="173" y="66"/>
                  <a:pt x="170" y="57"/>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9" name="Freeform 82"/>
          <p:cNvSpPr/>
          <p:nvPr>
            <p:custDataLst>
              <p:tags r:id="rId50"/>
            </p:custDataLst>
          </p:nvPr>
        </p:nvSpPr>
        <p:spPr bwMode="auto">
          <a:xfrm>
            <a:off x="3191912" y="5617729"/>
            <a:ext cx="776823" cy="242600"/>
          </a:xfrm>
          <a:custGeom>
            <a:avLst/>
            <a:gdLst>
              <a:gd name="T0" fmla="*/ 184 w 350"/>
              <a:gd name="T1" fmla="*/ 109 h 109"/>
              <a:gd name="T2" fmla="*/ 183 w 350"/>
              <a:gd name="T3" fmla="*/ 108 h 109"/>
              <a:gd name="T4" fmla="*/ 179 w 350"/>
              <a:gd name="T5" fmla="*/ 105 h 109"/>
              <a:gd name="T6" fmla="*/ 143 w 350"/>
              <a:gd name="T7" fmla="*/ 17 h 109"/>
              <a:gd name="T8" fmla="*/ 108 w 350"/>
              <a:gd name="T9" fmla="*/ 79 h 109"/>
              <a:gd name="T10" fmla="*/ 104 w 350"/>
              <a:gd name="T11" fmla="*/ 82 h 109"/>
              <a:gd name="T12" fmla="*/ 5 w 350"/>
              <a:gd name="T13" fmla="*/ 82 h 109"/>
              <a:gd name="T14" fmla="*/ 0 w 350"/>
              <a:gd name="T15" fmla="*/ 77 h 109"/>
              <a:gd name="T16" fmla="*/ 5 w 350"/>
              <a:gd name="T17" fmla="*/ 72 h 109"/>
              <a:gd name="T18" fmla="*/ 100 w 350"/>
              <a:gd name="T19" fmla="*/ 72 h 109"/>
              <a:gd name="T20" fmla="*/ 139 w 350"/>
              <a:gd name="T21" fmla="*/ 2 h 109"/>
              <a:gd name="T22" fmla="*/ 144 w 350"/>
              <a:gd name="T23" fmla="*/ 0 h 109"/>
              <a:gd name="T24" fmla="*/ 148 w 350"/>
              <a:gd name="T25" fmla="*/ 3 h 109"/>
              <a:gd name="T26" fmla="*/ 185 w 350"/>
              <a:gd name="T27" fmla="*/ 92 h 109"/>
              <a:gd name="T28" fmla="*/ 219 w 350"/>
              <a:gd name="T29" fmla="*/ 45 h 109"/>
              <a:gd name="T30" fmla="*/ 224 w 350"/>
              <a:gd name="T31" fmla="*/ 43 h 109"/>
              <a:gd name="T32" fmla="*/ 229 w 350"/>
              <a:gd name="T33" fmla="*/ 46 h 109"/>
              <a:gd name="T34" fmla="*/ 243 w 350"/>
              <a:gd name="T35" fmla="*/ 82 h 109"/>
              <a:gd name="T36" fmla="*/ 254 w 350"/>
              <a:gd name="T37" fmla="*/ 66 h 109"/>
              <a:gd name="T38" fmla="*/ 258 w 350"/>
              <a:gd name="T39" fmla="*/ 63 h 109"/>
              <a:gd name="T40" fmla="*/ 345 w 350"/>
              <a:gd name="T41" fmla="*/ 63 h 109"/>
              <a:gd name="T42" fmla="*/ 350 w 350"/>
              <a:gd name="T43" fmla="*/ 69 h 109"/>
              <a:gd name="T44" fmla="*/ 345 w 350"/>
              <a:gd name="T45" fmla="*/ 74 h 109"/>
              <a:gd name="T46" fmla="*/ 261 w 350"/>
              <a:gd name="T47" fmla="*/ 74 h 109"/>
              <a:gd name="T48" fmla="*/ 246 w 350"/>
              <a:gd name="T49" fmla="*/ 96 h 109"/>
              <a:gd name="T50" fmla="*/ 241 w 350"/>
              <a:gd name="T51" fmla="*/ 98 h 109"/>
              <a:gd name="T52" fmla="*/ 236 w 350"/>
              <a:gd name="T53" fmla="*/ 95 h 109"/>
              <a:gd name="T54" fmla="*/ 222 w 350"/>
              <a:gd name="T55" fmla="*/ 59 h 109"/>
              <a:gd name="T56" fmla="*/ 188 w 350"/>
              <a:gd name="T57" fmla="*/ 106 h 109"/>
              <a:gd name="T58" fmla="*/ 184 w 350"/>
              <a:gd name="T5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0" h="109">
                <a:moveTo>
                  <a:pt x="184" y="109"/>
                </a:moveTo>
                <a:cubicBezTo>
                  <a:pt x="183" y="109"/>
                  <a:pt x="183" y="109"/>
                  <a:pt x="183" y="108"/>
                </a:cubicBezTo>
                <a:cubicBezTo>
                  <a:pt x="181" y="108"/>
                  <a:pt x="179" y="107"/>
                  <a:pt x="179" y="105"/>
                </a:cubicBezTo>
                <a:cubicBezTo>
                  <a:pt x="143" y="17"/>
                  <a:pt x="143" y="17"/>
                  <a:pt x="143" y="17"/>
                </a:cubicBezTo>
                <a:cubicBezTo>
                  <a:pt x="108" y="79"/>
                  <a:pt x="108" y="79"/>
                  <a:pt x="108" y="79"/>
                </a:cubicBezTo>
                <a:cubicBezTo>
                  <a:pt x="107" y="81"/>
                  <a:pt x="105" y="82"/>
                  <a:pt x="104" y="82"/>
                </a:cubicBezTo>
                <a:cubicBezTo>
                  <a:pt x="5" y="82"/>
                  <a:pt x="5" y="82"/>
                  <a:pt x="5" y="82"/>
                </a:cubicBezTo>
                <a:cubicBezTo>
                  <a:pt x="2" y="82"/>
                  <a:pt x="0" y="80"/>
                  <a:pt x="0" y="77"/>
                </a:cubicBezTo>
                <a:cubicBezTo>
                  <a:pt x="0" y="74"/>
                  <a:pt x="2" y="72"/>
                  <a:pt x="5" y="72"/>
                </a:cubicBezTo>
                <a:cubicBezTo>
                  <a:pt x="100" y="72"/>
                  <a:pt x="100" y="72"/>
                  <a:pt x="100" y="72"/>
                </a:cubicBezTo>
                <a:cubicBezTo>
                  <a:pt x="139" y="2"/>
                  <a:pt x="139" y="2"/>
                  <a:pt x="139" y="2"/>
                </a:cubicBezTo>
                <a:cubicBezTo>
                  <a:pt x="140" y="1"/>
                  <a:pt x="141" y="0"/>
                  <a:pt x="144" y="0"/>
                </a:cubicBezTo>
                <a:cubicBezTo>
                  <a:pt x="146" y="0"/>
                  <a:pt x="147" y="1"/>
                  <a:pt x="148" y="3"/>
                </a:cubicBezTo>
                <a:cubicBezTo>
                  <a:pt x="185" y="92"/>
                  <a:pt x="185" y="92"/>
                  <a:pt x="185" y="92"/>
                </a:cubicBezTo>
                <a:cubicBezTo>
                  <a:pt x="219" y="45"/>
                  <a:pt x="219" y="45"/>
                  <a:pt x="219" y="45"/>
                </a:cubicBezTo>
                <a:cubicBezTo>
                  <a:pt x="221" y="43"/>
                  <a:pt x="222" y="42"/>
                  <a:pt x="224" y="43"/>
                </a:cubicBezTo>
                <a:cubicBezTo>
                  <a:pt x="226" y="43"/>
                  <a:pt x="228" y="44"/>
                  <a:pt x="229" y="46"/>
                </a:cubicBezTo>
                <a:cubicBezTo>
                  <a:pt x="243" y="82"/>
                  <a:pt x="243" y="82"/>
                  <a:pt x="243" y="82"/>
                </a:cubicBezTo>
                <a:cubicBezTo>
                  <a:pt x="254" y="66"/>
                  <a:pt x="254" y="66"/>
                  <a:pt x="254" y="66"/>
                </a:cubicBezTo>
                <a:cubicBezTo>
                  <a:pt x="255" y="64"/>
                  <a:pt x="256" y="63"/>
                  <a:pt x="258" y="63"/>
                </a:cubicBezTo>
                <a:cubicBezTo>
                  <a:pt x="345" y="63"/>
                  <a:pt x="345" y="63"/>
                  <a:pt x="345" y="63"/>
                </a:cubicBezTo>
                <a:cubicBezTo>
                  <a:pt x="348" y="63"/>
                  <a:pt x="350" y="66"/>
                  <a:pt x="350" y="69"/>
                </a:cubicBezTo>
                <a:cubicBezTo>
                  <a:pt x="350" y="72"/>
                  <a:pt x="348" y="74"/>
                  <a:pt x="345" y="74"/>
                </a:cubicBezTo>
                <a:cubicBezTo>
                  <a:pt x="261" y="74"/>
                  <a:pt x="261" y="74"/>
                  <a:pt x="261" y="74"/>
                </a:cubicBezTo>
                <a:cubicBezTo>
                  <a:pt x="246" y="96"/>
                  <a:pt x="246" y="96"/>
                  <a:pt x="246" y="96"/>
                </a:cubicBezTo>
                <a:cubicBezTo>
                  <a:pt x="245" y="98"/>
                  <a:pt x="243" y="99"/>
                  <a:pt x="241" y="98"/>
                </a:cubicBezTo>
                <a:cubicBezTo>
                  <a:pt x="239" y="98"/>
                  <a:pt x="237" y="97"/>
                  <a:pt x="236" y="95"/>
                </a:cubicBezTo>
                <a:cubicBezTo>
                  <a:pt x="222" y="59"/>
                  <a:pt x="222" y="59"/>
                  <a:pt x="222" y="59"/>
                </a:cubicBezTo>
                <a:cubicBezTo>
                  <a:pt x="188" y="106"/>
                  <a:pt x="188" y="106"/>
                  <a:pt x="188" y="106"/>
                </a:cubicBezTo>
                <a:cubicBezTo>
                  <a:pt x="187" y="108"/>
                  <a:pt x="185" y="109"/>
                  <a:pt x="184"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1" name="Freeform 83"/>
          <p:cNvSpPr/>
          <p:nvPr>
            <p:custDataLst>
              <p:tags r:id="rId51"/>
            </p:custDataLst>
          </p:nvPr>
        </p:nvSpPr>
        <p:spPr bwMode="auto">
          <a:xfrm>
            <a:off x="9728952" y="3235718"/>
            <a:ext cx="492741" cy="595816"/>
          </a:xfrm>
          <a:custGeom>
            <a:avLst/>
            <a:gdLst>
              <a:gd name="T0" fmla="*/ 202 w 222"/>
              <a:gd name="T1" fmla="*/ 268 h 268"/>
              <a:gd name="T2" fmla="*/ 21 w 222"/>
              <a:gd name="T3" fmla="*/ 268 h 268"/>
              <a:gd name="T4" fmla="*/ 0 w 222"/>
              <a:gd name="T5" fmla="*/ 247 h 268"/>
              <a:gd name="T6" fmla="*/ 0 w 222"/>
              <a:gd name="T7" fmla="*/ 21 h 268"/>
              <a:gd name="T8" fmla="*/ 21 w 222"/>
              <a:gd name="T9" fmla="*/ 0 h 268"/>
              <a:gd name="T10" fmla="*/ 202 w 222"/>
              <a:gd name="T11" fmla="*/ 0 h 268"/>
              <a:gd name="T12" fmla="*/ 222 w 222"/>
              <a:gd name="T13" fmla="*/ 21 h 268"/>
              <a:gd name="T14" fmla="*/ 222 w 222"/>
              <a:gd name="T15" fmla="*/ 247 h 268"/>
              <a:gd name="T16" fmla="*/ 202 w 222"/>
              <a:gd name="T17" fmla="*/ 26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68">
                <a:moveTo>
                  <a:pt x="202" y="268"/>
                </a:moveTo>
                <a:cubicBezTo>
                  <a:pt x="21" y="268"/>
                  <a:pt x="21" y="268"/>
                  <a:pt x="21" y="268"/>
                </a:cubicBezTo>
                <a:cubicBezTo>
                  <a:pt x="9" y="268"/>
                  <a:pt x="0" y="259"/>
                  <a:pt x="0" y="247"/>
                </a:cubicBezTo>
                <a:cubicBezTo>
                  <a:pt x="0" y="21"/>
                  <a:pt x="0" y="21"/>
                  <a:pt x="0" y="21"/>
                </a:cubicBezTo>
                <a:cubicBezTo>
                  <a:pt x="0" y="9"/>
                  <a:pt x="9" y="0"/>
                  <a:pt x="21" y="0"/>
                </a:cubicBezTo>
                <a:cubicBezTo>
                  <a:pt x="202" y="0"/>
                  <a:pt x="202" y="0"/>
                  <a:pt x="202" y="0"/>
                </a:cubicBezTo>
                <a:cubicBezTo>
                  <a:pt x="213" y="0"/>
                  <a:pt x="222" y="9"/>
                  <a:pt x="222" y="21"/>
                </a:cubicBezTo>
                <a:cubicBezTo>
                  <a:pt x="222" y="247"/>
                  <a:pt x="222" y="247"/>
                  <a:pt x="222" y="247"/>
                </a:cubicBezTo>
                <a:cubicBezTo>
                  <a:pt x="222" y="259"/>
                  <a:pt x="213" y="268"/>
                  <a:pt x="202" y="2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2" name="Freeform 84"/>
          <p:cNvSpPr/>
          <p:nvPr>
            <p:custDataLst>
              <p:tags r:id="rId52"/>
            </p:custDataLst>
          </p:nvPr>
        </p:nvSpPr>
        <p:spPr bwMode="auto">
          <a:xfrm>
            <a:off x="9972809" y="3235718"/>
            <a:ext cx="248884" cy="595816"/>
          </a:xfrm>
          <a:custGeom>
            <a:avLst/>
            <a:gdLst>
              <a:gd name="T0" fmla="*/ 112 w 112"/>
              <a:gd name="T1" fmla="*/ 16 h 268"/>
              <a:gd name="T2" fmla="*/ 112 w 112"/>
              <a:gd name="T3" fmla="*/ 252 h 268"/>
              <a:gd name="T4" fmla="*/ 96 w 112"/>
              <a:gd name="T5" fmla="*/ 268 h 268"/>
              <a:gd name="T6" fmla="*/ 0 w 112"/>
              <a:gd name="T7" fmla="*/ 268 h 268"/>
              <a:gd name="T8" fmla="*/ 0 w 112"/>
              <a:gd name="T9" fmla="*/ 0 h 268"/>
              <a:gd name="T10" fmla="*/ 96 w 112"/>
              <a:gd name="T11" fmla="*/ 0 h 268"/>
              <a:gd name="T12" fmla="*/ 112 w 112"/>
              <a:gd name="T13" fmla="*/ 16 h 268"/>
            </a:gdLst>
            <a:ahLst/>
            <a:cxnLst>
              <a:cxn ang="0">
                <a:pos x="T0" y="T1"/>
              </a:cxn>
              <a:cxn ang="0">
                <a:pos x="T2" y="T3"/>
              </a:cxn>
              <a:cxn ang="0">
                <a:pos x="T4" y="T5"/>
              </a:cxn>
              <a:cxn ang="0">
                <a:pos x="T6" y="T7"/>
              </a:cxn>
              <a:cxn ang="0">
                <a:pos x="T8" y="T9"/>
              </a:cxn>
              <a:cxn ang="0">
                <a:pos x="T10" y="T11"/>
              </a:cxn>
              <a:cxn ang="0">
                <a:pos x="T12" y="T13"/>
              </a:cxn>
            </a:cxnLst>
            <a:rect l="0" t="0" r="r" b="b"/>
            <a:pathLst>
              <a:path w="112" h="268">
                <a:moveTo>
                  <a:pt x="112" y="16"/>
                </a:moveTo>
                <a:cubicBezTo>
                  <a:pt x="112" y="252"/>
                  <a:pt x="112" y="252"/>
                  <a:pt x="112" y="252"/>
                </a:cubicBezTo>
                <a:cubicBezTo>
                  <a:pt x="112" y="261"/>
                  <a:pt x="105" y="268"/>
                  <a:pt x="96" y="268"/>
                </a:cubicBezTo>
                <a:cubicBezTo>
                  <a:pt x="0" y="268"/>
                  <a:pt x="0" y="268"/>
                  <a:pt x="0" y="268"/>
                </a:cubicBezTo>
                <a:cubicBezTo>
                  <a:pt x="0" y="0"/>
                  <a:pt x="0" y="0"/>
                  <a:pt x="0" y="0"/>
                </a:cubicBezTo>
                <a:cubicBezTo>
                  <a:pt x="96" y="0"/>
                  <a:pt x="96" y="0"/>
                  <a:pt x="96" y="0"/>
                </a:cubicBezTo>
                <a:cubicBezTo>
                  <a:pt x="105" y="0"/>
                  <a:pt x="112" y="7"/>
                  <a:pt x="112" y="1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3" name="Freeform 85"/>
          <p:cNvSpPr/>
          <p:nvPr>
            <p:custDataLst>
              <p:tags r:id="rId53"/>
            </p:custDataLst>
          </p:nvPr>
        </p:nvSpPr>
        <p:spPr bwMode="auto">
          <a:xfrm>
            <a:off x="9870992" y="3186593"/>
            <a:ext cx="206147" cy="93017"/>
          </a:xfrm>
          <a:custGeom>
            <a:avLst/>
            <a:gdLst>
              <a:gd name="T0" fmla="*/ 62 w 93"/>
              <a:gd name="T1" fmla="*/ 15 h 42"/>
              <a:gd name="T2" fmla="*/ 46 w 93"/>
              <a:gd name="T3" fmla="*/ 0 h 42"/>
              <a:gd name="T4" fmla="*/ 31 w 93"/>
              <a:gd name="T5" fmla="*/ 15 h 42"/>
              <a:gd name="T6" fmla="*/ 4 w 93"/>
              <a:gd name="T7" fmla="*/ 15 h 42"/>
              <a:gd name="T8" fmla="*/ 0 w 93"/>
              <a:gd name="T9" fmla="*/ 19 h 42"/>
              <a:gd name="T10" fmla="*/ 0 w 93"/>
              <a:gd name="T11" fmla="*/ 31 h 42"/>
              <a:gd name="T12" fmla="*/ 11 w 93"/>
              <a:gd name="T13" fmla="*/ 42 h 42"/>
              <a:gd name="T14" fmla="*/ 82 w 93"/>
              <a:gd name="T15" fmla="*/ 42 h 42"/>
              <a:gd name="T16" fmla="*/ 93 w 93"/>
              <a:gd name="T17" fmla="*/ 31 h 42"/>
              <a:gd name="T18" fmla="*/ 93 w 93"/>
              <a:gd name="T19" fmla="*/ 19 h 42"/>
              <a:gd name="T20" fmla="*/ 89 w 93"/>
              <a:gd name="T21" fmla="*/ 15 h 42"/>
              <a:gd name="T22" fmla="*/ 62 w 93"/>
              <a:gd name="T23"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42">
                <a:moveTo>
                  <a:pt x="62" y="15"/>
                </a:moveTo>
                <a:cubicBezTo>
                  <a:pt x="62" y="7"/>
                  <a:pt x="55" y="0"/>
                  <a:pt x="46" y="0"/>
                </a:cubicBezTo>
                <a:cubicBezTo>
                  <a:pt x="38" y="0"/>
                  <a:pt x="31" y="7"/>
                  <a:pt x="31" y="15"/>
                </a:cubicBezTo>
                <a:cubicBezTo>
                  <a:pt x="4" y="15"/>
                  <a:pt x="4" y="15"/>
                  <a:pt x="4" y="15"/>
                </a:cubicBezTo>
                <a:cubicBezTo>
                  <a:pt x="2" y="15"/>
                  <a:pt x="0" y="17"/>
                  <a:pt x="0" y="19"/>
                </a:cubicBezTo>
                <a:cubicBezTo>
                  <a:pt x="0" y="31"/>
                  <a:pt x="0" y="31"/>
                  <a:pt x="0" y="31"/>
                </a:cubicBezTo>
                <a:cubicBezTo>
                  <a:pt x="0" y="37"/>
                  <a:pt x="5" y="42"/>
                  <a:pt x="11" y="42"/>
                </a:cubicBezTo>
                <a:cubicBezTo>
                  <a:pt x="82" y="42"/>
                  <a:pt x="82" y="42"/>
                  <a:pt x="82" y="42"/>
                </a:cubicBezTo>
                <a:cubicBezTo>
                  <a:pt x="88" y="42"/>
                  <a:pt x="93" y="37"/>
                  <a:pt x="93" y="31"/>
                </a:cubicBezTo>
                <a:cubicBezTo>
                  <a:pt x="93" y="19"/>
                  <a:pt x="93" y="19"/>
                  <a:pt x="93" y="19"/>
                </a:cubicBezTo>
                <a:cubicBezTo>
                  <a:pt x="93" y="17"/>
                  <a:pt x="91" y="15"/>
                  <a:pt x="89" y="15"/>
                </a:cubicBezTo>
                <a:lnTo>
                  <a:pt x="62" y="15"/>
                </a:ln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4" name="Rectangle 86"/>
          <p:cNvSpPr>
            <a:spLocks noChangeArrowheads="1"/>
          </p:cNvSpPr>
          <p:nvPr>
            <p:custDataLst>
              <p:tags r:id="rId54"/>
            </p:custDataLst>
          </p:nvPr>
        </p:nvSpPr>
        <p:spPr bwMode="auto">
          <a:xfrm>
            <a:off x="9789288" y="3360105"/>
            <a:ext cx="86732" cy="26397"/>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65" name="Rectangle 87"/>
          <p:cNvSpPr>
            <a:spLocks noChangeArrowheads="1"/>
          </p:cNvSpPr>
          <p:nvPr>
            <p:custDataLst>
              <p:tags r:id="rId55"/>
            </p:custDataLst>
          </p:nvPr>
        </p:nvSpPr>
        <p:spPr bwMode="auto">
          <a:xfrm>
            <a:off x="9820712" y="3328680"/>
            <a:ext cx="23883" cy="86733"/>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66" name="Rectangle 88"/>
          <p:cNvSpPr>
            <a:spLocks noChangeArrowheads="1"/>
          </p:cNvSpPr>
          <p:nvPr>
            <p:custDataLst>
              <p:tags r:id="rId56"/>
            </p:custDataLst>
          </p:nvPr>
        </p:nvSpPr>
        <p:spPr bwMode="auto">
          <a:xfrm>
            <a:off x="9913729" y="3346278"/>
            <a:ext cx="237572" cy="51537"/>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67" name="Rectangle 89"/>
          <p:cNvSpPr>
            <a:spLocks noChangeArrowheads="1"/>
          </p:cNvSpPr>
          <p:nvPr>
            <p:custDataLst>
              <p:tags r:id="rId57"/>
            </p:custDataLst>
          </p:nvPr>
        </p:nvSpPr>
        <p:spPr bwMode="auto">
          <a:xfrm>
            <a:off x="9791801" y="3493392"/>
            <a:ext cx="365785" cy="22625"/>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68" name="Rectangle 90"/>
          <p:cNvSpPr>
            <a:spLocks noChangeArrowheads="1"/>
          </p:cNvSpPr>
          <p:nvPr>
            <p:custDataLst>
              <p:tags r:id="rId58"/>
            </p:custDataLst>
          </p:nvPr>
        </p:nvSpPr>
        <p:spPr bwMode="auto">
          <a:xfrm>
            <a:off x="9791801" y="3572609"/>
            <a:ext cx="365785" cy="22625"/>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69" name="Rectangle 91"/>
          <p:cNvSpPr>
            <a:spLocks noChangeArrowheads="1"/>
          </p:cNvSpPr>
          <p:nvPr>
            <p:custDataLst>
              <p:tags r:id="rId59"/>
            </p:custDataLst>
          </p:nvPr>
        </p:nvSpPr>
        <p:spPr bwMode="auto">
          <a:xfrm>
            <a:off x="9791801" y="3653085"/>
            <a:ext cx="365785" cy="22625"/>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70" name="Rectangle 92"/>
          <p:cNvSpPr>
            <a:spLocks noChangeArrowheads="1"/>
          </p:cNvSpPr>
          <p:nvPr>
            <p:custDataLst>
              <p:tags r:id="rId60"/>
            </p:custDataLst>
          </p:nvPr>
        </p:nvSpPr>
        <p:spPr bwMode="auto">
          <a:xfrm>
            <a:off x="9791801" y="3733560"/>
            <a:ext cx="212432" cy="21370"/>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72" name="Freeform 93"/>
          <p:cNvSpPr/>
          <p:nvPr>
            <p:custDataLst>
              <p:tags r:id="rId61"/>
            </p:custDataLst>
          </p:nvPr>
        </p:nvSpPr>
        <p:spPr bwMode="auto">
          <a:xfrm>
            <a:off x="7137530" y="5711900"/>
            <a:ext cx="548049" cy="427378"/>
          </a:xfrm>
          <a:custGeom>
            <a:avLst/>
            <a:gdLst>
              <a:gd name="T0" fmla="*/ 47 w 247"/>
              <a:gd name="T1" fmla="*/ 169 h 192"/>
              <a:gd name="T2" fmla="*/ 23 w 247"/>
              <a:gd name="T3" fmla="*/ 61 h 192"/>
              <a:gd name="T4" fmla="*/ 62 w 247"/>
              <a:gd name="T5" fmla="*/ 0 h 192"/>
              <a:gd name="T6" fmla="*/ 75 w 247"/>
              <a:gd name="T7" fmla="*/ 8 h 192"/>
              <a:gd name="T8" fmla="*/ 36 w 247"/>
              <a:gd name="T9" fmla="*/ 69 h 192"/>
              <a:gd name="T10" fmla="*/ 55 w 247"/>
              <a:gd name="T11" fmla="*/ 156 h 192"/>
              <a:gd name="T12" fmla="*/ 142 w 247"/>
              <a:gd name="T13" fmla="*/ 137 h 192"/>
              <a:gd name="T14" fmla="*/ 159 w 247"/>
              <a:gd name="T15" fmla="*/ 110 h 192"/>
              <a:gd name="T16" fmla="*/ 233 w 247"/>
              <a:gd name="T17" fmla="*/ 94 h 192"/>
              <a:gd name="T18" fmla="*/ 247 w 247"/>
              <a:gd name="T19" fmla="*/ 103 h 192"/>
              <a:gd name="T20" fmla="*/ 239 w 247"/>
              <a:gd name="T21" fmla="*/ 116 h 192"/>
              <a:gd name="T22" fmla="*/ 225 w 247"/>
              <a:gd name="T23" fmla="*/ 107 h 192"/>
              <a:gd name="T24" fmla="*/ 172 w 247"/>
              <a:gd name="T25" fmla="*/ 119 h 192"/>
              <a:gd name="T26" fmla="*/ 155 w 247"/>
              <a:gd name="T27" fmla="*/ 145 h 192"/>
              <a:gd name="T28" fmla="*/ 47 w 247"/>
              <a:gd name="T29" fmla="*/ 16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92">
                <a:moveTo>
                  <a:pt x="47" y="169"/>
                </a:moveTo>
                <a:cubicBezTo>
                  <a:pt x="10" y="146"/>
                  <a:pt x="0" y="97"/>
                  <a:pt x="23" y="61"/>
                </a:cubicBezTo>
                <a:cubicBezTo>
                  <a:pt x="62" y="0"/>
                  <a:pt x="62" y="0"/>
                  <a:pt x="62" y="0"/>
                </a:cubicBezTo>
                <a:cubicBezTo>
                  <a:pt x="75" y="8"/>
                  <a:pt x="75" y="8"/>
                  <a:pt x="75" y="8"/>
                </a:cubicBezTo>
                <a:cubicBezTo>
                  <a:pt x="36" y="69"/>
                  <a:pt x="36" y="69"/>
                  <a:pt x="36" y="69"/>
                </a:cubicBezTo>
                <a:cubicBezTo>
                  <a:pt x="17" y="98"/>
                  <a:pt x="26" y="137"/>
                  <a:pt x="55" y="156"/>
                </a:cubicBezTo>
                <a:cubicBezTo>
                  <a:pt x="84" y="175"/>
                  <a:pt x="123" y="166"/>
                  <a:pt x="142" y="137"/>
                </a:cubicBezTo>
                <a:cubicBezTo>
                  <a:pt x="159" y="110"/>
                  <a:pt x="159" y="110"/>
                  <a:pt x="159" y="110"/>
                </a:cubicBezTo>
                <a:cubicBezTo>
                  <a:pt x="175" y="85"/>
                  <a:pt x="209" y="78"/>
                  <a:pt x="233" y="94"/>
                </a:cubicBezTo>
                <a:cubicBezTo>
                  <a:pt x="247" y="103"/>
                  <a:pt x="247" y="103"/>
                  <a:pt x="247" y="103"/>
                </a:cubicBezTo>
                <a:cubicBezTo>
                  <a:pt x="239" y="116"/>
                  <a:pt x="239" y="116"/>
                  <a:pt x="239" y="116"/>
                </a:cubicBezTo>
                <a:cubicBezTo>
                  <a:pt x="225" y="107"/>
                  <a:pt x="225" y="107"/>
                  <a:pt x="225" y="107"/>
                </a:cubicBezTo>
                <a:cubicBezTo>
                  <a:pt x="207" y="96"/>
                  <a:pt x="184" y="101"/>
                  <a:pt x="172" y="119"/>
                </a:cubicBezTo>
                <a:cubicBezTo>
                  <a:pt x="155" y="145"/>
                  <a:pt x="155" y="145"/>
                  <a:pt x="155" y="145"/>
                </a:cubicBezTo>
                <a:cubicBezTo>
                  <a:pt x="132" y="182"/>
                  <a:pt x="83" y="192"/>
                  <a:pt x="47" y="169"/>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3" name="Freeform 94"/>
          <p:cNvSpPr/>
          <p:nvPr>
            <p:custDataLst>
              <p:tags r:id="rId62"/>
            </p:custDataLst>
          </p:nvPr>
        </p:nvSpPr>
        <p:spPr bwMode="auto">
          <a:xfrm>
            <a:off x="7277057" y="5338385"/>
            <a:ext cx="86732" cy="77934"/>
          </a:xfrm>
          <a:custGeom>
            <a:avLst/>
            <a:gdLst>
              <a:gd name="T0" fmla="*/ 20 w 39"/>
              <a:gd name="T1" fmla="*/ 32 h 35"/>
              <a:gd name="T2" fmla="*/ 0 w 39"/>
              <a:gd name="T3" fmla="*/ 19 h 35"/>
              <a:gd name="T4" fmla="*/ 12 w 39"/>
              <a:gd name="T5" fmla="*/ 0 h 35"/>
              <a:gd name="T6" fmla="*/ 32 w 39"/>
              <a:gd name="T7" fmla="*/ 13 h 35"/>
              <a:gd name="T8" fmla="*/ 35 w 39"/>
              <a:gd name="T9" fmla="*/ 27 h 35"/>
              <a:gd name="T10" fmla="*/ 35 w 39"/>
              <a:gd name="T11" fmla="*/ 29 h 35"/>
              <a:gd name="T12" fmla="*/ 20 w 39"/>
              <a:gd name="T13" fmla="*/ 32 h 35"/>
            </a:gdLst>
            <a:ahLst/>
            <a:cxnLst>
              <a:cxn ang="0">
                <a:pos x="T0" y="T1"/>
              </a:cxn>
              <a:cxn ang="0">
                <a:pos x="T2" y="T3"/>
              </a:cxn>
              <a:cxn ang="0">
                <a:pos x="T4" y="T5"/>
              </a:cxn>
              <a:cxn ang="0">
                <a:pos x="T6" y="T7"/>
              </a:cxn>
              <a:cxn ang="0">
                <a:pos x="T8" y="T9"/>
              </a:cxn>
              <a:cxn ang="0">
                <a:pos x="T10" y="T11"/>
              </a:cxn>
              <a:cxn ang="0">
                <a:pos x="T12" y="T13"/>
              </a:cxn>
            </a:cxnLst>
            <a:rect l="0" t="0" r="r" b="b"/>
            <a:pathLst>
              <a:path w="39" h="35">
                <a:moveTo>
                  <a:pt x="20" y="32"/>
                </a:moveTo>
                <a:cubicBezTo>
                  <a:pt x="0" y="19"/>
                  <a:pt x="0" y="19"/>
                  <a:pt x="0" y="19"/>
                </a:cubicBezTo>
                <a:cubicBezTo>
                  <a:pt x="12" y="0"/>
                  <a:pt x="12" y="0"/>
                  <a:pt x="12" y="0"/>
                </a:cubicBezTo>
                <a:cubicBezTo>
                  <a:pt x="32" y="13"/>
                  <a:pt x="32" y="13"/>
                  <a:pt x="32" y="13"/>
                </a:cubicBezTo>
                <a:cubicBezTo>
                  <a:pt x="37" y="16"/>
                  <a:pt x="39" y="23"/>
                  <a:pt x="35" y="27"/>
                </a:cubicBezTo>
                <a:cubicBezTo>
                  <a:pt x="35" y="29"/>
                  <a:pt x="35" y="29"/>
                  <a:pt x="35" y="29"/>
                </a:cubicBezTo>
                <a:cubicBezTo>
                  <a:pt x="31" y="34"/>
                  <a:pt x="25" y="35"/>
                  <a:pt x="20" y="32"/>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4" name="Freeform 95"/>
          <p:cNvSpPr/>
          <p:nvPr>
            <p:custDataLst>
              <p:tags r:id="rId63"/>
            </p:custDataLst>
          </p:nvPr>
        </p:nvSpPr>
        <p:spPr bwMode="auto">
          <a:xfrm>
            <a:off x="7546052" y="5514425"/>
            <a:ext cx="85476" cy="77934"/>
          </a:xfrm>
          <a:custGeom>
            <a:avLst/>
            <a:gdLst>
              <a:gd name="T0" fmla="*/ 6 w 39"/>
              <a:gd name="T1" fmla="*/ 22 h 35"/>
              <a:gd name="T2" fmla="*/ 27 w 39"/>
              <a:gd name="T3" fmla="*/ 35 h 35"/>
              <a:gd name="T4" fmla="*/ 39 w 39"/>
              <a:gd name="T5" fmla="*/ 16 h 35"/>
              <a:gd name="T6" fmla="*/ 18 w 39"/>
              <a:gd name="T7" fmla="*/ 3 h 35"/>
              <a:gd name="T8" fmla="*/ 4 w 39"/>
              <a:gd name="T9" fmla="*/ 6 h 35"/>
              <a:gd name="T10" fmla="*/ 3 w 39"/>
              <a:gd name="T11" fmla="*/ 7 h 35"/>
              <a:gd name="T12" fmla="*/ 6 w 39"/>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39" h="35">
                <a:moveTo>
                  <a:pt x="6" y="22"/>
                </a:moveTo>
                <a:cubicBezTo>
                  <a:pt x="27" y="35"/>
                  <a:pt x="27" y="35"/>
                  <a:pt x="27" y="35"/>
                </a:cubicBezTo>
                <a:cubicBezTo>
                  <a:pt x="39" y="16"/>
                  <a:pt x="39" y="16"/>
                  <a:pt x="39" y="16"/>
                </a:cubicBezTo>
                <a:cubicBezTo>
                  <a:pt x="18" y="3"/>
                  <a:pt x="18" y="3"/>
                  <a:pt x="18" y="3"/>
                </a:cubicBezTo>
                <a:cubicBezTo>
                  <a:pt x="13" y="0"/>
                  <a:pt x="7" y="1"/>
                  <a:pt x="4" y="6"/>
                </a:cubicBezTo>
                <a:cubicBezTo>
                  <a:pt x="3" y="7"/>
                  <a:pt x="3" y="7"/>
                  <a:pt x="3" y="7"/>
                </a:cubicBezTo>
                <a:cubicBezTo>
                  <a:pt x="0" y="12"/>
                  <a:pt x="1" y="19"/>
                  <a:pt x="6" y="22"/>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5" name="Freeform 96"/>
          <p:cNvSpPr/>
          <p:nvPr>
            <p:custDataLst>
              <p:tags r:id="rId64"/>
            </p:custDataLst>
          </p:nvPr>
        </p:nvSpPr>
        <p:spPr bwMode="auto">
          <a:xfrm>
            <a:off x="7207922" y="5338402"/>
            <a:ext cx="130728" cy="172209"/>
          </a:xfrm>
          <a:custGeom>
            <a:avLst/>
            <a:gdLst>
              <a:gd name="T0" fmla="*/ 104 w 104"/>
              <a:gd name="T1" fmla="*/ 18 h 137"/>
              <a:gd name="T2" fmla="*/ 76 w 104"/>
              <a:gd name="T3" fmla="*/ 0 h 137"/>
              <a:gd name="T4" fmla="*/ 0 w 104"/>
              <a:gd name="T5" fmla="*/ 119 h 137"/>
              <a:gd name="T6" fmla="*/ 28 w 104"/>
              <a:gd name="T7" fmla="*/ 137 h 137"/>
              <a:gd name="T8" fmla="*/ 104 w 104"/>
              <a:gd name="T9" fmla="*/ 18 h 137"/>
            </a:gdLst>
            <a:ahLst/>
            <a:cxnLst>
              <a:cxn ang="0">
                <a:pos x="T0" y="T1"/>
              </a:cxn>
              <a:cxn ang="0">
                <a:pos x="T2" y="T3"/>
              </a:cxn>
              <a:cxn ang="0">
                <a:pos x="T4" y="T5"/>
              </a:cxn>
              <a:cxn ang="0">
                <a:pos x="T6" y="T7"/>
              </a:cxn>
              <a:cxn ang="0">
                <a:pos x="T8" y="T9"/>
              </a:cxn>
            </a:cxnLst>
            <a:rect l="0" t="0" r="r" b="b"/>
            <a:pathLst>
              <a:path w="104" h="137">
                <a:moveTo>
                  <a:pt x="104" y="18"/>
                </a:moveTo>
                <a:lnTo>
                  <a:pt x="76" y="0"/>
                </a:lnTo>
                <a:lnTo>
                  <a:pt x="0" y="119"/>
                </a:lnTo>
                <a:lnTo>
                  <a:pt x="28" y="137"/>
                </a:lnTo>
                <a:lnTo>
                  <a:pt x="104" y="18"/>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6" name="Freeform 97"/>
          <p:cNvSpPr/>
          <p:nvPr>
            <p:custDataLst>
              <p:tags r:id="rId65"/>
            </p:custDataLst>
          </p:nvPr>
        </p:nvSpPr>
        <p:spPr bwMode="auto">
          <a:xfrm>
            <a:off x="7498287" y="5528272"/>
            <a:ext cx="133241" cy="170951"/>
          </a:xfrm>
          <a:custGeom>
            <a:avLst/>
            <a:gdLst>
              <a:gd name="T0" fmla="*/ 106 w 106"/>
              <a:gd name="T1" fmla="*/ 17 h 136"/>
              <a:gd name="T2" fmla="*/ 78 w 106"/>
              <a:gd name="T3" fmla="*/ 0 h 136"/>
              <a:gd name="T4" fmla="*/ 0 w 106"/>
              <a:gd name="T5" fmla="*/ 118 h 136"/>
              <a:gd name="T6" fmla="*/ 30 w 106"/>
              <a:gd name="T7" fmla="*/ 136 h 136"/>
              <a:gd name="T8" fmla="*/ 106 w 106"/>
              <a:gd name="T9" fmla="*/ 17 h 136"/>
            </a:gdLst>
            <a:ahLst/>
            <a:cxnLst>
              <a:cxn ang="0">
                <a:pos x="T0" y="T1"/>
              </a:cxn>
              <a:cxn ang="0">
                <a:pos x="T2" y="T3"/>
              </a:cxn>
              <a:cxn ang="0">
                <a:pos x="T4" y="T5"/>
              </a:cxn>
              <a:cxn ang="0">
                <a:pos x="T6" y="T7"/>
              </a:cxn>
              <a:cxn ang="0">
                <a:pos x="T8" y="T9"/>
              </a:cxn>
            </a:cxnLst>
            <a:rect l="0" t="0" r="r" b="b"/>
            <a:pathLst>
              <a:path w="105" h="136">
                <a:moveTo>
                  <a:pt x="106" y="17"/>
                </a:moveTo>
                <a:lnTo>
                  <a:pt x="78" y="0"/>
                </a:lnTo>
                <a:lnTo>
                  <a:pt x="0" y="118"/>
                </a:lnTo>
                <a:lnTo>
                  <a:pt x="30" y="136"/>
                </a:lnTo>
                <a:lnTo>
                  <a:pt x="106" y="17"/>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7" name="Freeform 98"/>
          <p:cNvSpPr/>
          <p:nvPr>
            <p:custDataLst>
              <p:tags r:id="rId66"/>
            </p:custDataLst>
          </p:nvPr>
        </p:nvSpPr>
        <p:spPr bwMode="auto">
          <a:xfrm>
            <a:off x="7150100" y="5465431"/>
            <a:ext cx="404752" cy="341903"/>
          </a:xfrm>
          <a:custGeom>
            <a:avLst/>
            <a:gdLst>
              <a:gd name="T0" fmla="*/ 55 w 182"/>
              <a:gd name="T1" fmla="*/ 126 h 154"/>
              <a:gd name="T2" fmla="*/ 28 w 182"/>
              <a:gd name="T3" fmla="*/ 0 h 154"/>
              <a:gd name="T4" fmla="*/ 50 w 182"/>
              <a:gd name="T5" fmla="*/ 14 h 154"/>
              <a:gd name="T6" fmla="*/ 70 w 182"/>
              <a:gd name="T7" fmla="*/ 104 h 154"/>
              <a:gd name="T8" fmla="*/ 160 w 182"/>
              <a:gd name="T9" fmla="*/ 84 h 154"/>
              <a:gd name="T10" fmla="*/ 182 w 182"/>
              <a:gd name="T11" fmla="*/ 99 h 154"/>
              <a:gd name="T12" fmla="*/ 55 w 182"/>
              <a:gd name="T13" fmla="*/ 126 h 154"/>
            </a:gdLst>
            <a:ahLst/>
            <a:cxnLst>
              <a:cxn ang="0">
                <a:pos x="T0" y="T1"/>
              </a:cxn>
              <a:cxn ang="0">
                <a:pos x="T2" y="T3"/>
              </a:cxn>
              <a:cxn ang="0">
                <a:pos x="T4" y="T5"/>
              </a:cxn>
              <a:cxn ang="0">
                <a:pos x="T6" y="T7"/>
              </a:cxn>
              <a:cxn ang="0">
                <a:pos x="T8" y="T9"/>
              </a:cxn>
              <a:cxn ang="0">
                <a:pos x="T10" y="T11"/>
              </a:cxn>
              <a:cxn ang="0">
                <a:pos x="T12" y="T13"/>
              </a:cxn>
            </a:cxnLst>
            <a:rect l="0" t="0" r="r" b="b"/>
            <a:pathLst>
              <a:path w="182" h="154">
                <a:moveTo>
                  <a:pt x="55" y="126"/>
                </a:moveTo>
                <a:cubicBezTo>
                  <a:pt x="13" y="99"/>
                  <a:pt x="0" y="42"/>
                  <a:pt x="28" y="0"/>
                </a:cubicBezTo>
                <a:cubicBezTo>
                  <a:pt x="50" y="14"/>
                  <a:pt x="50" y="14"/>
                  <a:pt x="50" y="14"/>
                </a:cubicBezTo>
                <a:cubicBezTo>
                  <a:pt x="31" y="44"/>
                  <a:pt x="40" y="85"/>
                  <a:pt x="70" y="104"/>
                </a:cubicBezTo>
                <a:cubicBezTo>
                  <a:pt x="100" y="123"/>
                  <a:pt x="140" y="115"/>
                  <a:pt x="160" y="84"/>
                </a:cubicBezTo>
                <a:cubicBezTo>
                  <a:pt x="182" y="99"/>
                  <a:pt x="182" y="99"/>
                  <a:pt x="182" y="99"/>
                </a:cubicBezTo>
                <a:cubicBezTo>
                  <a:pt x="155" y="141"/>
                  <a:pt x="98" y="154"/>
                  <a:pt x="55" y="126"/>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8" name="Freeform 99"/>
          <p:cNvSpPr/>
          <p:nvPr>
            <p:custDataLst>
              <p:tags r:id="rId67"/>
            </p:custDataLst>
          </p:nvPr>
        </p:nvSpPr>
        <p:spPr bwMode="auto">
          <a:xfrm>
            <a:off x="7583763" y="5861492"/>
            <a:ext cx="186035" cy="186035"/>
          </a:xfrm>
          <a:custGeom>
            <a:avLst/>
            <a:gdLst>
              <a:gd name="T0" fmla="*/ 70 w 84"/>
              <a:gd name="T1" fmla="*/ 68 h 84"/>
              <a:gd name="T2" fmla="*/ 16 w 84"/>
              <a:gd name="T3" fmla="*/ 70 h 84"/>
              <a:gd name="T4" fmla="*/ 14 w 84"/>
              <a:gd name="T5" fmla="*/ 16 h 84"/>
              <a:gd name="T6" fmla="*/ 68 w 84"/>
              <a:gd name="T7" fmla="*/ 14 h 84"/>
              <a:gd name="T8" fmla="*/ 70 w 84"/>
              <a:gd name="T9" fmla="*/ 68 h 84"/>
            </a:gdLst>
            <a:ahLst/>
            <a:cxnLst>
              <a:cxn ang="0">
                <a:pos x="T0" y="T1"/>
              </a:cxn>
              <a:cxn ang="0">
                <a:pos x="T2" y="T3"/>
              </a:cxn>
              <a:cxn ang="0">
                <a:pos x="T4" y="T5"/>
              </a:cxn>
              <a:cxn ang="0">
                <a:pos x="T6" y="T7"/>
              </a:cxn>
              <a:cxn ang="0">
                <a:pos x="T8" y="T9"/>
              </a:cxn>
            </a:cxnLst>
            <a:rect l="0" t="0" r="r" b="b"/>
            <a:pathLst>
              <a:path w="84" h="84">
                <a:moveTo>
                  <a:pt x="70" y="68"/>
                </a:moveTo>
                <a:cubicBezTo>
                  <a:pt x="55" y="84"/>
                  <a:pt x="31" y="84"/>
                  <a:pt x="16" y="70"/>
                </a:cubicBezTo>
                <a:cubicBezTo>
                  <a:pt x="0" y="56"/>
                  <a:pt x="0" y="31"/>
                  <a:pt x="14" y="16"/>
                </a:cubicBezTo>
                <a:cubicBezTo>
                  <a:pt x="28" y="1"/>
                  <a:pt x="53" y="0"/>
                  <a:pt x="68" y="14"/>
                </a:cubicBezTo>
                <a:cubicBezTo>
                  <a:pt x="83" y="29"/>
                  <a:pt x="84" y="53"/>
                  <a:pt x="70" y="68"/>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9" name="Freeform 100"/>
          <p:cNvSpPr/>
          <p:nvPr>
            <p:custDataLst>
              <p:tags r:id="rId68"/>
            </p:custDataLst>
          </p:nvPr>
        </p:nvSpPr>
        <p:spPr bwMode="auto">
          <a:xfrm>
            <a:off x="7618958" y="5892923"/>
            <a:ext cx="150839" cy="154611"/>
          </a:xfrm>
          <a:custGeom>
            <a:avLst/>
            <a:gdLst>
              <a:gd name="T0" fmla="*/ 52 w 68"/>
              <a:gd name="T1" fmla="*/ 0 h 70"/>
              <a:gd name="T2" fmla="*/ 0 w 68"/>
              <a:gd name="T3" fmla="*/ 56 h 70"/>
              <a:gd name="T4" fmla="*/ 54 w 68"/>
              <a:gd name="T5" fmla="*/ 54 h 70"/>
              <a:gd name="T6" fmla="*/ 52 w 68"/>
              <a:gd name="T7" fmla="*/ 0 h 70"/>
            </a:gdLst>
            <a:ahLst/>
            <a:cxnLst>
              <a:cxn ang="0">
                <a:pos x="T0" y="T1"/>
              </a:cxn>
              <a:cxn ang="0">
                <a:pos x="T2" y="T3"/>
              </a:cxn>
              <a:cxn ang="0">
                <a:pos x="T4" y="T5"/>
              </a:cxn>
              <a:cxn ang="0">
                <a:pos x="T6" y="T7"/>
              </a:cxn>
            </a:cxnLst>
            <a:rect l="0" t="0" r="r" b="b"/>
            <a:pathLst>
              <a:path w="68" h="70">
                <a:moveTo>
                  <a:pt x="52" y="0"/>
                </a:moveTo>
                <a:cubicBezTo>
                  <a:pt x="0" y="56"/>
                  <a:pt x="0" y="56"/>
                  <a:pt x="0" y="56"/>
                </a:cubicBezTo>
                <a:cubicBezTo>
                  <a:pt x="15" y="70"/>
                  <a:pt x="39" y="70"/>
                  <a:pt x="54" y="54"/>
                </a:cubicBezTo>
                <a:cubicBezTo>
                  <a:pt x="68" y="39"/>
                  <a:pt x="67" y="15"/>
                  <a:pt x="52" y="0"/>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0" name="Freeform 101"/>
          <p:cNvSpPr/>
          <p:nvPr>
            <p:custDataLst>
              <p:tags r:id="rId69"/>
            </p:custDataLst>
          </p:nvPr>
        </p:nvSpPr>
        <p:spPr bwMode="auto">
          <a:xfrm>
            <a:off x="7618958" y="5896688"/>
            <a:ext cx="115643" cy="115644"/>
          </a:xfrm>
          <a:custGeom>
            <a:avLst/>
            <a:gdLst>
              <a:gd name="T0" fmla="*/ 43 w 52"/>
              <a:gd name="T1" fmla="*/ 42 h 52"/>
              <a:gd name="T2" fmla="*/ 10 w 52"/>
              <a:gd name="T3" fmla="*/ 43 h 52"/>
              <a:gd name="T4" fmla="*/ 9 w 52"/>
              <a:gd name="T5" fmla="*/ 10 h 52"/>
              <a:gd name="T6" fmla="*/ 42 w 52"/>
              <a:gd name="T7" fmla="*/ 9 h 52"/>
              <a:gd name="T8" fmla="*/ 43 w 52"/>
              <a:gd name="T9" fmla="*/ 42 h 52"/>
            </a:gdLst>
            <a:ahLst/>
            <a:cxnLst>
              <a:cxn ang="0">
                <a:pos x="T0" y="T1"/>
              </a:cxn>
              <a:cxn ang="0">
                <a:pos x="T2" y="T3"/>
              </a:cxn>
              <a:cxn ang="0">
                <a:pos x="T4" y="T5"/>
              </a:cxn>
              <a:cxn ang="0">
                <a:pos x="T6" y="T7"/>
              </a:cxn>
              <a:cxn ang="0">
                <a:pos x="T8" y="T9"/>
              </a:cxn>
            </a:cxnLst>
            <a:rect l="0" t="0" r="r" b="b"/>
            <a:pathLst>
              <a:path w="52" h="52">
                <a:moveTo>
                  <a:pt x="43" y="42"/>
                </a:moveTo>
                <a:cubicBezTo>
                  <a:pt x="34" y="52"/>
                  <a:pt x="19" y="52"/>
                  <a:pt x="10" y="43"/>
                </a:cubicBezTo>
                <a:cubicBezTo>
                  <a:pt x="1" y="34"/>
                  <a:pt x="0" y="20"/>
                  <a:pt x="9" y="10"/>
                </a:cubicBezTo>
                <a:cubicBezTo>
                  <a:pt x="18" y="1"/>
                  <a:pt x="32" y="0"/>
                  <a:pt x="42" y="9"/>
                </a:cubicBezTo>
                <a:cubicBezTo>
                  <a:pt x="51" y="18"/>
                  <a:pt x="52" y="33"/>
                  <a:pt x="43" y="42"/>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2" name="Freeform 102"/>
          <p:cNvSpPr/>
          <p:nvPr>
            <p:custDataLst>
              <p:tags r:id="rId70"/>
            </p:custDataLst>
          </p:nvPr>
        </p:nvSpPr>
        <p:spPr bwMode="auto">
          <a:xfrm>
            <a:off x="3211625" y="3107542"/>
            <a:ext cx="429892" cy="530451"/>
          </a:xfrm>
          <a:custGeom>
            <a:avLst/>
            <a:gdLst>
              <a:gd name="T0" fmla="*/ 157 w 194"/>
              <a:gd name="T1" fmla="*/ 211 h 239"/>
              <a:gd name="T2" fmla="*/ 47 w 194"/>
              <a:gd name="T3" fmla="*/ 202 h 239"/>
              <a:gd name="T4" fmla="*/ 0 w 194"/>
              <a:gd name="T5" fmla="*/ 147 h 239"/>
              <a:gd name="T6" fmla="*/ 12 w 194"/>
              <a:gd name="T7" fmla="*/ 137 h 239"/>
              <a:gd name="T8" fmla="*/ 59 w 194"/>
              <a:gd name="T9" fmla="*/ 192 h 239"/>
              <a:gd name="T10" fmla="*/ 148 w 194"/>
              <a:gd name="T11" fmla="*/ 199 h 239"/>
              <a:gd name="T12" fmla="*/ 155 w 194"/>
              <a:gd name="T13" fmla="*/ 110 h 239"/>
              <a:gd name="T14" fmla="*/ 134 w 194"/>
              <a:gd name="T15" fmla="*/ 86 h 239"/>
              <a:gd name="T16" fmla="*/ 140 w 194"/>
              <a:gd name="T17" fmla="*/ 10 h 239"/>
              <a:gd name="T18" fmla="*/ 153 w 194"/>
              <a:gd name="T19" fmla="*/ 0 h 239"/>
              <a:gd name="T20" fmla="*/ 163 w 194"/>
              <a:gd name="T21" fmla="*/ 12 h 239"/>
              <a:gd name="T22" fmla="*/ 150 w 194"/>
              <a:gd name="T23" fmla="*/ 22 h 239"/>
              <a:gd name="T24" fmla="*/ 146 w 194"/>
              <a:gd name="T25" fmla="*/ 76 h 239"/>
              <a:gd name="T26" fmla="*/ 166 w 194"/>
              <a:gd name="T27" fmla="*/ 100 h 239"/>
              <a:gd name="T28" fmla="*/ 157 w 194"/>
              <a:gd name="T29" fmla="*/ 21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4" h="239">
                <a:moveTo>
                  <a:pt x="157" y="211"/>
                </a:moveTo>
                <a:cubicBezTo>
                  <a:pt x="125" y="239"/>
                  <a:pt x="75" y="235"/>
                  <a:pt x="47" y="202"/>
                </a:cubicBezTo>
                <a:cubicBezTo>
                  <a:pt x="0" y="147"/>
                  <a:pt x="0" y="147"/>
                  <a:pt x="0" y="147"/>
                </a:cubicBezTo>
                <a:cubicBezTo>
                  <a:pt x="12" y="137"/>
                  <a:pt x="12" y="137"/>
                  <a:pt x="12" y="137"/>
                </a:cubicBezTo>
                <a:cubicBezTo>
                  <a:pt x="59" y="192"/>
                  <a:pt x="59" y="192"/>
                  <a:pt x="59" y="192"/>
                </a:cubicBezTo>
                <a:cubicBezTo>
                  <a:pt x="81" y="218"/>
                  <a:pt x="121" y="221"/>
                  <a:pt x="148" y="199"/>
                </a:cubicBezTo>
                <a:cubicBezTo>
                  <a:pt x="174" y="176"/>
                  <a:pt x="177" y="137"/>
                  <a:pt x="155" y="110"/>
                </a:cubicBezTo>
                <a:cubicBezTo>
                  <a:pt x="134" y="86"/>
                  <a:pt x="134" y="86"/>
                  <a:pt x="134" y="86"/>
                </a:cubicBezTo>
                <a:cubicBezTo>
                  <a:pt x="115" y="63"/>
                  <a:pt x="118" y="29"/>
                  <a:pt x="140" y="10"/>
                </a:cubicBezTo>
                <a:cubicBezTo>
                  <a:pt x="153" y="0"/>
                  <a:pt x="153" y="0"/>
                  <a:pt x="153" y="0"/>
                </a:cubicBezTo>
                <a:cubicBezTo>
                  <a:pt x="163" y="12"/>
                  <a:pt x="163" y="12"/>
                  <a:pt x="163" y="12"/>
                </a:cubicBezTo>
                <a:cubicBezTo>
                  <a:pt x="150" y="22"/>
                  <a:pt x="150" y="22"/>
                  <a:pt x="150" y="22"/>
                </a:cubicBezTo>
                <a:cubicBezTo>
                  <a:pt x="134" y="36"/>
                  <a:pt x="132" y="60"/>
                  <a:pt x="146" y="76"/>
                </a:cubicBezTo>
                <a:cubicBezTo>
                  <a:pt x="166" y="100"/>
                  <a:pt x="166" y="100"/>
                  <a:pt x="166" y="100"/>
                </a:cubicBezTo>
                <a:cubicBezTo>
                  <a:pt x="194" y="133"/>
                  <a:pt x="190" y="183"/>
                  <a:pt x="157" y="211"/>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3" name="Freeform 103"/>
          <p:cNvSpPr/>
          <p:nvPr>
            <p:custDataLst>
              <p:tags r:id="rId71"/>
            </p:custDataLst>
          </p:nvPr>
        </p:nvSpPr>
        <p:spPr bwMode="auto">
          <a:xfrm>
            <a:off x="2863437" y="3254583"/>
            <a:ext cx="84219" cy="81705"/>
          </a:xfrm>
          <a:custGeom>
            <a:avLst/>
            <a:gdLst>
              <a:gd name="T0" fmla="*/ 33 w 38"/>
              <a:gd name="T1" fmla="*/ 21 h 37"/>
              <a:gd name="T2" fmla="*/ 15 w 38"/>
              <a:gd name="T3" fmla="*/ 37 h 37"/>
              <a:gd name="T4" fmla="*/ 0 w 38"/>
              <a:gd name="T5" fmla="*/ 20 h 37"/>
              <a:gd name="T6" fmla="*/ 19 w 38"/>
              <a:gd name="T7" fmla="*/ 4 h 37"/>
              <a:gd name="T8" fmla="*/ 33 w 38"/>
              <a:gd name="T9" fmla="*/ 5 h 37"/>
              <a:gd name="T10" fmla="*/ 35 w 38"/>
              <a:gd name="T11" fmla="*/ 6 h 37"/>
              <a:gd name="T12" fmla="*/ 33 w 38"/>
              <a:gd name="T13" fmla="*/ 21 h 37"/>
            </a:gdLst>
            <a:ahLst/>
            <a:cxnLst>
              <a:cxn ang="0">
                <a:pos x="T0" y="T1"/>
              </a:cxn>
              <a:cxn ang="0">
                <a:pos x="T2" y="T3"/>
              </a:cxn>
              <a:cxn ang="0">
                <a:pos x="T4" y="T5"/>
              </a:cxn>
              <a:cxn ang="0">
                <a:pos x="T6" y="T7"/>
              </a:cxn>
              <a:cxn ang="0">
                <a:pos x="T8" y="T9"/>
              </a:cxn>
              <a:cxn ang="0">
                <a:pos x="T10" y="T11"/>
              </a:cxn>
              <a:cxn ang="0">
                <a:pos x="T12" y="T13"/>
              </a:cxn>
            </a:cxnLst>
            <a:rect l="0" t="0" r="r" b="b"/>
            <a:pathLst>
              <a:path w="38" h="37">
                <a:moveTo>
                  <a:pt x="33" y="21"/>
                </a:moveTo>
                <a:cubicBezTo>
                  <a:pt x="15" y="37"/>
                  <a:pt x="15" y="37"/>
                  <a:pt x="15" y="37"/>
                </a:cubicBezTo>
                <a:cubicBezTo>
                  <a:pt x="0" y="20"/>
                  <a:pt x="0" y="20"/>
                  <a:pt x="0" y="20"/>
                </a:cubicBezTo>
                <a:cubicBezTo>
                  <a:pt x="19" y="4"/>
                  <a:pt x="19" y="4"/>
                  <a:pt x="19" y="4"/>
                </a:cubicBezTo>
                <a:cubicBezTo>
                  <a:pt x="23" y="0"/>
                  <a:pt x="30" y="1"/>
                  <a:pt x="33" y="5"/>
                </a:cubicBezTo>
                <a:cubicBezTo>
                  <a:pt x="35" y="6"/>
                  <a:pt x="35" y="6"/>
                  <a:pt x="35" y="6"/>
                </a:cubicBezTo>
                <a:cubicBezTo>
                  <a:pt x="38" y="11"/>
                  <a:pt x="38" y="17"/>
                  <a:pt x="33" y="21"/>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4" name="Freeform 104"/>
          <p:cNvSpPr/>
          <p:nvPr>
            <p:custDataLst>
              <p:tags r:id="rId72"/>
            </p:custDataLst>
          </p:nvPr>
        </p:nvSpPr>
        <p:spPr bwMode="auto">
          <a:xfrm>
            <a:off x="3109808" y="3044595"/>
            <a:ext cx="84219" cy="82962"/>
          </a:xfrm>
          <a:custGeom>
            <a:avLst/>
            <a:gdLst>
              <a:gd name="T0" fmla="*/ 19 w 38"/>
              <a:gd name="T1" fmla="*/ 33 h 37"/>
              <a:gd name="T2" fmla="*/ 38 w 38"/>
              <a:gd name="T3" fmla="*/ 17 h 37"/>
              <a:gd name="T4" fmla="*/ 23 w 38"/>
              <a:gd name="T5" fmla="*/ 0 h 37"/>
              <a:gd name="T6" fmla="*/ 5 w 38"/>
              <a:gd name="T7" fmla="*/ 16 h 37"/>
              <a:gd name="T8" fmla="*/ 3 w 38"/>
              <a:gd name="T9" fmla="*/ 30 h 37"/>
              <a:gd name="T10" fmla="*/ 5 w 38"/>
              <a:gd name="T11" fmla="*/ 32 h 37"/>
              <a:gd name="T12" fmla="*/ 19 w 38"/>
              <a:gd name="T13" fmla="*/ 33 h 37"/>
            </a:gdLst>
            <a:ahLst/>
            <a:cxnLst>
              <a:cxn ang="0">
                <a:pos x="T0" y="T1"/>
              </a:cxn>
              <a:cxn ang="0">
                <a:pos x="T2" y="T3"/>
              </a:cxn>
              <a:cxn ang="0">
                <a:pos x="T4" y="T5"/>
              </a:cxn>
              <a:cxn ang="0">
                <a:pos x="T6" y="T7"/>
              </a:cxn>
              <a:cxn ang="0">
                <a:pos x="T8" y="T9"/>
              </a:cxn>
              <a:cxn ang="0">
                <a:pos x="T10" y="T11"/>
              </a:cxn>
              <a:cxn ang="0">
                <a:pos x="T12" y="T13"/>
              </a:cxn>
            </a:cxnLst>
            <a:rect l="0" t="0" r="r" b="b"/>
            <a:pathLst>
              <a:path w="38" h="37">
                <a:moveTo>
                  <a:pt x="19" y="33"/>
                </a:moveTo>
                <a:cubicBezTo>
                  <a:pt x="38" y="17"/>
                  <a:pt x="38" y="17"/>
                  <a:pt x="38" y="17"/>
                </a:cubicBezTo>
                <a:cubicBezTo>
                  <a:pt x="23" y="0"/>
                  <a:pt x="23" y="0"/>
                  <a:pt x="23" y="0"/>
                </a:cubicBezTo>
                <a:cubicBezTo>
                  <a:pt x="5" y="16"/>
                  <a:pt x="5" y="16"/>
                  <a:pt x="5" y="16"/>
                </a:cubicBezTo>
                <a:cubicBezTo>
                  <a:pt x="0" y="19"/>
                  <a:pt x="0" y="26"/>
                  <a:pt x="3" y="30"/>
                </a:cubicBezTo>
                <a:cubicBezTo>
                  <a:pt x="5" y="32"/>
                  <a:pt x="5" y="32"/>
                  <a:pt x="5" y="32"/>
                </a:cubicBezTo>
                <a:cubicBezTo>
                  <a:pt x="8" y="36"/>
                  <a:pt x="15" y="37"/>
                  <a:pt x="19" y="33"/>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5" name="Freeform 105"/>
          <p:cNvSpPr/>
          <p:nvPr>
            <p:custDataLst>
              <p:tags r:id="rId73"/>
            </p:custDataLst>
          </p:nvPr>
        </p:nvSpPr>
        <p:spPr bwMode="auto">
          <a:xfrm>
            <a:off x="2863437" y="3269686"/>
            <a:ext cx="145811" cy="162153"/>
          </a:xfrm>
          <a:custGeom>
            <a:avLst/>
            <a:gdLst>
              <a:gd name="T0" fmla="*/ 26 w 116"/>
              <a:gd name="T1" fmla="*/ 0 h 129"/>
              <a:gd name="T2" fmla="*/ 0 w 116"/>
              <a:gd name="T3" fmla="*/ 23 h 129"/>
              <a:gd name="T4" fmla="*/ 91 w 116"/>
              <a:gd name="T5" fmla="*/ 129 h 129"/>
              <a:gd name="T6" fmla="*/ 116 w 116"/>
              <a:gd name="T7" fmla="*/ 108 h 129"/>
              <a:gd name="T8" fmla="*/ 26 w 116"/>
              <a:gd name="T9" fmla="*/ 0 h 129"/>
            </a:gdLst>
            <a:ahLst/>
            <a:cxnLst>
              <a:cxn ang="0">
                <a:pos x="T0" y="T1"/>
              </a:cxn>
              <a:cxn ang="0">
                <a:pos x="T2" y="T3"/>
              </a:cxn>
              <a:cxn ang="0">
                <a:pos x="T4" y="T5"/>
              </a:cxn>
              <a:cxn ang="0">
                <a:pos x="T6" y="T7"/>
              </a:cxn>
              <a:cxn ang="0">
                <a:pos x="T8" y="T9"/>
              </a:cxn>
            </a:cxnLst>
            <a:rect l="0" t="0" r="r" b="b"/>
            <a:pathLst>
              <a:path w="115" h="129">
                <a:moveTo>
                  <a:pt x="26" y="0"/>
                </a:moveTo>
                <a:lnTo>
                  <a:pt x="0" y="23"/>
                </a:lnTo>
                <a:lnTo>
                  <a:pt x="91" y="129"/>
                </a:lnTo>
                <a:lnTo>
                  <a:pt x="116" y="108"/>
                </a:lnTo>
                <a:lnTo>
                  <a:pt x="26" y="0"/>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6" name="Freeform 106"/>
          <p:cNvSpPr/>
          <p:nvPr>
            <p:custDataLst>
              <p:tags r:id="rId74"/>
            </p:custDataLst>
          </p:nvPr>
        </p:nvSpPr>
        <p:spPr bwMode="auto">
          <a:xfrm>
            <a:off x="3128664" y="3044608"/>
            <a:ext cx="147069" cy="162153"/>
          </a:xfrm>
          <a:custGeom>
            <a:avLst/>
            <a:gdLst>
              <a:gd name="T0" fmla="*/ 25 w 117"/>
              <a:gd name="T1" fmla="*/ 0 h 129"/>
              <a:gd name="T2" fmla="*/ 0 w 117"/>
              <a:gd name="T3" fmla="*/ 22 h 129"/>
              <a:gd name="T4" fmla="*/ 91 w 117"/>
              <a:gd name="T5" fmla="*/ 129 h 129"/>
              <a:gd name="T6" fmla="*/ 117 w 117"/>
              <a:gd name="T7" fmla="*/ 106 h 129"/>
              <a:gd name="T8" fmla="*/ 25 w 117"/>
              <a:gd name="T9" fmla="*/ 0 h 129"/>
            </a:gdLst>
            <a:ahLst/>
            <a:cxnLst>
              <a:cxn ang="0">
                <a:pos x="T0" y="T1"/>
              </a:cxn>
              <a:cxn ang="0">
                <a:pos x="T2" y="T3"/>
              </a:cxn>
              <a:cxn ang="0">
                <a:pos x="T4" y="T5"/>
              </a:cxn>
              <a:cxn ang="0">
                <a:pos x="T6" y="T7"/>
              </a:cxn>
              <a:cxn ang="0">
                <a:pos x="T8" y="T9"/>
              </a:cxn>
            </a:cxnLst>
            <a:rect l="0" t="0" r="r" b="b"/>
            <a:pathLst>
              <a:path w="117" h="129">
                <a:moveTo>
                  <a:pt x="25" y="0"/>
                </a:moveTo>
                <a:lnTo>
                  <a:pt x="0" y="22"/>
                </a:lnTo>
                <a:lnTo>
                  <a:pt x="91" y="129"/>
                </a:lnTo>
                <a:lnTo>
                  <a:pt x="117" y="106"/>
                </a:lnTo>
                <a:lnTo>
                  <a:pt x="25" y="0"/>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7" name="Freeform 107"/>
          <p:cNvSpPr/>
          <p:nvPr>
            <p:custDataLst>
              <p:tags r:id="rId75"/>
            </p:custDataLst>
          </p:nvPr>
        </p:nvSpPr>
        <p:spPr bwMode="auto">
          <a:xfrm>
            <a:off x="2957713" y="3157810"/>
            <a:ext cx="382126" cy="360758"/>
          </a:xfrm>
          <a:custGeom>
            <a:avLst/>
            <a:gdLst>
              <a:gd name="T0" fmla="*/ 129 w 172"/>
              <a:gd name="T1" fmla="*/ 129 h 162"/>
              <a:gd name="T2" fmla="*/ 0 w 172"/>
              <a:gd name="T3" fmla="*/ 119 h 162"/>
              <a:gd name="T4" fmla="*/ 20 w 172"/>
              <a:gd name="T5" fmla="*/ 101 h 162"/>
              <a:gd name="T6" fmla="*/ 112 w 172"/>
              <a:gd name="T7" fmla="*/ 109 h 162"/>
              <a:gd name="T8" fmla="*/ 119 w 172"/>
              <a:gd name="T9" fmla="*/ 17 h 162"/>
              <a:gd name="T10" fmla="*/ 139 w 172"/>
              <a:gd name="T11" fmla="*/ 0 h 162"/>
              <a:gd name="T12" fmla="*/ 129 w 172"/>
              <a:gd name="T13" fmla="*/ 129 h 162"/>
            </a:gdLst>
            <a:ahLst/>
            <a:cxnLst>
              <a:cxn ang="0">
                <a:pos x="T0" y="T1"/>
              </a:cxn>
              <a:cxn ang="0">
                <a:pos x="T2" y="T3"/>
              </a:cxn>
              <a:cxn ang="0">
                <a:pos x="T4" y="T5"/>
              </a:cxn>
              <a:cxn ang="0">
                <a:pos x="T6" y="T7"/>
              </a:cxn>
              <a:cxn ang="0">
                <a:pos x="T8" y="T9"/>
              </a:cxn>
              <a:cxn ang="0">
                <a:pos x="T10" y="T11"/>
              </a:cxn>
              <a:cxn ang="0">
                <a:pos x="T12" y="T13"/>
              </a:cxn>
            </a:cxnLst>
            <a:rect l="0" t="0" r="r" b="b"/>
            <a:pathLst>
              <a:path w="172" h="162">
                <a:moveTo>
                  <a:pt x="129" y="129"/>
                </a:moveTo>
                <a:cubicBezTo>
                  <a:pt x="90" y="162"/>
                  <a:pt x="32" y="157"/>
                  <a:pt x="0" y="119"/>
                </a:cubicBezTo>
                <a:cubicBezTo>
                  <a:pt x="20" y="101"/>
                  <a:pt x="20" y="101"/>
                  <a:pt x="20" y="101"/>
                </a:cubicBezTo>
                <a:cubicBezTo>
                  <a:pt x="43" y="128"/>
                  <a:pt x="84" y="132"/>
                  <a:pt x="112" y="109"/>
                </a:cubicBezTo>
                <a:cubicBezTo>
                  <a:pt x="139" y="85"/>
                  <a:pt x="142" y="44"/>
                  <a:pt x="119" y="17"/>
                </a:cubicBezTo>
                <a:cubicBezTo>
                  <a:pt x="139" y="0"/>
                  <a:pt x="139" y="0"/>
                  <a:pt x="139" y="0"/>
                </a:cubicBezTo>
                <a:cubicBezTo>
                  <a:pt x="172" y="38"/>
                  <a:pt x="168" y="96"/>
                  <a:pt x="129" y="129"/>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8" name="Freeform 108"/>
          <p:cNvSpPr/>
          <p:nvPr>
            <p:custDataLst>
              <p:tags r:id="rId76"/>
            </p:custDataLst>
          </p:nvPr>
        </p:nvSpPr>
        <p:spPr bwMode="auto">
          <a:xfrm>
            <a:off x="3475594" y="3034550"/>
            <a:ext cx="170951" cy="170951"/>
          </a:xfrm>
          <a:custGeom>
            <a:avLst/>
            <a:gdLst>
              <a:gd name="T0" fmla="*/ 77 w 77"/>
              <a:gd name="T1" fmla="*/ 39 h 77"/>
              <a:gd name="T2" fmla="*/ 38 w 77"/>
              <a:gd name="T3" fmla="*/ 77 h 77"/>
              <a:gd name="T4" fmla="*/ 0 w 77"/>
              <a:gd name="T5" fmla="*/ 38 h 77"/>
              <a:gd name="T6" fmla="*/ 39 w 77"/>
              <a:gd name="T7" fmla="*/ 1 h 77"/>
              <a:gd name="T8" fmla="*/ 77 w 77"/>
              <a:gd name="T9" fmla="*/ 39 h 77"/>
            </a:gdLst>
            <a:ahLst/>
            <a:cxnLst>
              <a:cxn ang="0">
                <a:pos x="T0" y="T1"/>
              </a:cxn>
              <a:cxn ang="0">
                <a:pos x="T2" y="T3"/>
              </a:cxn>
              <a:cxn ang="0">
                <a:pos x="T4" y="T5"/>
              </a:cxn>
              <a:cxn ang="0">
                <a:pos x="T6" y="T7"/>
              </a:cxn>
              <a:cxn ang="0">
                <a:pos x="T8" y="T9"/>
              </a:cxn>
            </a:cxnLst>
            <a:rect l="0" t="0" r="r" b="b"/>
            <a:pathLst>
              <a:path w="77" h="77">
                <a:moveTo>
                  <a:pt x="77" y="39"/>
                </a:moveTo>
                <a:cubicBezTo>
                  <a:pt x="76" y="61"/>
                  <a:pt x="59" y="77"/>
                  <a:pt x="38" y="77"/>
                </a:cubicBezTo>
                <a:cubicBezTo>
                  <a:pt x="17" y="76"/>
                  <a:pt x="0" y="59"/>
                  <a:pt x="0" y="38"/>
                </a:cubicBezTo>
                <a:cubicBezTo>
                  <a:pt x="1" y="17"/>
                  <a:pt x="18" y="0"/>
                  <a:pt x="39" y="1"/>
                </a:cubicBezTo>
                <a:cubicBezTo>
                  <a:pt x="60" y="1"/>
                  <a:pt x="77" y="18"/>
                  <a:pt x="77" y="39"/>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9" name="Freeform 109"/>
          <p:cNvSpPr/>
          <p:nvPr>
            <p:custDataLst>
              <p:tags r:id="rId77"/>
            </p:custDataLst>
          </p:nvPr>
        </p:nvSpPr>
        <p:spPr bwMode="auto">
          <a:xfrm>
            <a:off x="3559812" y="3035807"/>
            <a:ext cx="86733" cy="169694"/>
          </a:xfrm>
          <a:custGeom>
            <a:avLst/>
            <a:gdLst>
              <a:gd name="T0" fmla="*/ 1 w 39"/>
              <a:gd name="T1" fmla="*/ 0 h 76"/>
              <a:gd name="T2" fmla="*/ 0 w 39"/>
              <a:gd name="T3" fmla="*/ 76 h 76"/>
              <a:gd name="T4" fmla="*/ 39 w 39"/>
              <a:gd name="T5" fmla="*/ 38 h 76"/>
              <a:gd name="T6" fmla="*/ 1 w 39"/>
              <a:gd name="T7" fmla="*/ 0 h 76"/>
            </a:gdLst>
            <a:ahLst/>
            <a:cxnLst>
              <a:cxn ang="0">
                <a:pos x="T0" y="T1"/>
              </a:cxn>
              <a:cxn ang="0">
                <a:pos x="T2" y="T3"/>
              </a:cxn>
              <a:cxn ang="0">
                <a:pos x="T4" y="T5"/>
              </a:cxn>
              <a:cxn ang="0">
                <a:pos x="T6" y="T7"/>
              </a:cxn>
            </a:cxnLst>
            <a:rect l="0" t="0" r="r" b="b"/>
            <a:pathLst>
              <a:path w="39" h="76">
                <a:moveTo>
                  <a:pt x="1" y="0"/>
                </a:moveTo>
                <a:cubicBezTo>
                  <a:pt x="0" y="76"/>
                  <a:pt x="0" y="76"/>
                  <a:pt x="0" y="76"/>
                </a:cubicBezTo>
                <a:cubicBezTo>
                  <a:pt x="21" y="76"/>
                  <a:pt x="38" y="60"/>
                  <a:pt x="39" y="38"/>
                </a:cubicBezTo>
                <a:cubicBezTo>
                  <a:pt x="39" y="17"/>
                  <a:pt x="22" y="0"/>
                  <a:pt x="1" y="0"/>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0" name="Freeform 110"/>
          <p:cNvSpPr/>
          <p:nvPr>
            <p:custDataLst>
              <p:tags r:id="rId78"/>
            </p:custDataLst>
          </p:nvPr>
        </p:nvSpPr>
        <p:spPr bwMode="auto">
          <a:xfrm>
            <a:off x="3508276" y="3067232"/>
            <a:ext cx="104331" cy="104331"/>
          </a:xfrm>
          <a:custGeom>
            <a:avLst/>
            <a:gdLst>
              <a:gd name="T0" fmla="*/ 47 w 47"/>
              <a:gd name="T1" fmla="*/ 24 h 47"/>
              <a:gd name="T2" fmla="*/ 23 w 47"/>
              <a:gd name="T3" fmla="*/ 47 h 47"/>
              <a:gd name="T4" fmla="*/ 0 w 47"/>
              <a:gd name="T5" fmla="*/ 23 h 47"/>
              <a:gd name="T6" fmla="*/ 24 w 47"/>
              <a:gd name="T7" fmla="*/ 0 h 47"/>
              <a:gd name="T8" fmla="*/ 47 w 47"/>
              <a:gd name="T9" fmla="*/ 24 h 47"/>
            </a:gdLst>
            <a:ahLst/>
            <a:cxnLst>
              <a:cxn ang="0">
                <a:pos x="T0" y="T1"/>
              </a:cxn>
              <a:cxn ang="0">
                <a:pos x="T2" y="T3"/>
              </a:cxn>
              <a:cxn ang="0">
                <a:pos x="T4" y="T5"/>
              </a:cxn>
              <a:cxn ang="0">
                <a:pos x="T6" y="T7"/>
              </a:cxn>
              <a:cxn ang="0">
                <a:pos x="T8" y="T9"/>
              </a:cxn>
            </a:cxnLst>
            <a:rect l="0" t="0" r="r" b="b"/>
            <a:pathLst>
              <a:path w="47" h="47">
                <a:moveTo>
                  <a:pt x="47" y="24"/>
                </a:moveTo>
                <a:cubicBezTo>
                  <a:pt x="46" y="37"/>
                  <a:pt x="36" y="47"/>
                  <a:pt x="23" y="47"/>
                </a:cubicBezTo>
                <a:cubicBezTo>
                  <a:pt x="10" y="47"/>
                  <a:pt x="0" y="36"/>
                  <a:pt x="0" y="23"/>
                </a:cubicBezTo>
                <a:cubicBezTo>
                  <a:pt x="0" y="10"/>
                  <a:pt x="11" y="0"/>
                  <a:pt x="24" y="0"/>
                </a:cubicBezTo>
                <a:cubicBezTo>
                  <a:pt x="37" y="1"/>
                  <a:pt x="47" y="11"/>
                  <a:pt x="47" y="24"/>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2" name="Freeform 120"/>
          <p:cNvSpPr/>
          <p:nvPr>
            <p:custDataLst>
              <p:tags r:id="rId79"/>
            </p:custDataLst>
          </p:nvPr>
        </p:nvSpPr>
        <p:spPr bwMode="auto">
          <a:xfrm>
            <a:off x="4327668" y="2810056"/>
            <a:ext cx="495256" cy="496512"/>
          </a:xfrm>
          <a:custGeom>
            <a:avLst/>
            <a:gdLst>
              <a:gd name="T0" fmla="*/ 223 w 223"/>
              <a:gd name="T1" fmla="*/ 140 h 224"/>
              <a:gd name="T2" fmla="*/ 140 w 223"/>
              <a:gd name="T3" fmla="*/ 224 h 224"/>
              <a:gd name="T4" fmla="*/ 8 w 223"/>
              <a:gd name="T5" fmla="*/ 93 h 224"/>
              <a:gd name="T6" fmla="*/ 8 w 223"/>
              <a:gd name="T7" fmla="*/ 61 h 224"/>
              <a:gd name="T8" fmla="*/ 60 w 223"/>
              <a:gd name="T9" fmla="*/ 9 h 224"/>
              <a:gd name="T10" fmla="*/ 92 w 223"/>
              <a:gd name="T11" fmla="*/ 9 h 224"/>
              <a:gd name="T12" fmla="*/ 223 w 223"/>
              <a:gd name="T13" fmla="*/ 140 h 224"/>
            </a:gdLst>
            <a:ahLst/>
            <a:cxnLst>
              <a:cxn ang="0">
                <a:pos x="T0" y="T1"/>
              </a:cxn>
              <a:cxn ang="0">
                <a:pos x="T2" y="T3"/>
              </a:cxn>
              <a:cxn ang="0">
                <a:pos x="T4" y="T5"/>
              </a:cxn>
              <a:cxn ang="0">
                <a:pos x="T6" y="T7"/>
              </a:cxn>
              <a:cxn ang="0">
                <a:pos x="T8" y="T9"/>
              </a:cxn>
              <a:cxn ang="0">
                <a:pos x="T10" y="T11"/>
              </a:cxn>
              <a:cxn ang="0">
                <a:pos x="T12" y="T13"/>
              </a:cxn>
            </a:cxnLst>
            <a:rect l="0" t="0" r="r" b="b"/>
            <a:pathLst>
              <a:path w="223" h="224">
                <a:moveTo>
                  <a:pt x="223" y="140"/>
                </a:moveTo>
                <a:cubicBezTo>
                  <a:pt x="140" y="224"/>
                  <a:pt x="140" y="224"/>
                  <a:pt x="140" y="224"/>
                </a:cubicBezTo>
                <a:cubicBezTo>
                  <a:pt x="8" y="93"/>
                  <a:pt x="8" y="93"/>
                  <a:pt x="8" y="93"/>
                </a:cubicBezTo>
                <a:cubicBezTo>
                  <a:pt x="0" y="84"/>
                  <a:pt x="0" y="70"/>
                  <a:pt x="8" y="61"/>
                </a:cubicBezTo>
                <a:cubicBezTo>
                  <a:pt x="60" y="9"/>
                  <a:pt x="60" y="9"/>
                  <a:pt x="60" y="9"/>
                </a:cubicBezTo>
                <a:cubicBezTo>
                  <a:pt x="69" y="0"/>
                  <a:pt x="83" y="0"/>
                  <a:pt x="92" y="9"/>
                </a:cubicBezTo>
                <a:lnTo>
                  <a:pt x="223" y="1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3" name="Freeform 121"/>
          <p:cNvSpPr/>
          <p:nvPr>
            <p:custDataLst>
              <p:tags r:id="rId80"/>
            </p:custDataLst>
          </p:nvPr>
        </p:nvSpPr>
        <p:spPr bwMode="auto">
          <a:xfrm>
            <a:off x="4350293" y="2831424"/>
            <a:ext cx="446233" cy="448747"/>
          </a:xfrm>
          <a:custGeom>
            <a:avLst/>
            <a:gdLst>
              <a:gd name="T0" fmla="*/ 77 w 201"/>
              <a:gd name="T1" fmla="*/ 6 h 202"/>
              <a:gd name="T2" fmla="*/ 201 w 201"/>
              <a:gd name="T3" fmla="*/ 130 h 202"/>
              <a:gd name="T4" fmla="*/ 130 w 201"/>
              <a:gd name="T5" fmla="*/ 202 h 202"/>
              <a:gd name="T6" fmla="*/ 6 w 201"/>
              <a:gd name="T7" fmla="*/ 78 h 202"/>
              <a:gd name="T8" fmla="*/ 6 w 201"/>
              <a:gd name="T9" fmla="*/ 56 h 202"/>
              <a:gd name="T10" fmla="*/ 55 w 201"/>
              <a:gd name="T11" fmla="*/ 6 h 202"/>
              <a:gd name="T12" fmla="*/ 77 w 201"/>
              <a:gd name="T13" fmla="*/ 6 h 202"/>
            </a:gdLst>
            <a:ahLst/>
            <a:cxnLst>
              <a:cxn ang="0">
                <a:pos x="T0" y="T1"/>
              </a:cxn>
              <a:cxn ang="0">
                <a:pos x="T2" y="T3"/>
              </a:cxn>
              <a:cxn ang="0">
                <a:pos x="T4" y="T5"/>
              </a:cxn>
              <a:cxn ang="0">
                <a:pos x="T6" y="T7"/>
              </a:cxn>
              <a:cxn ang="0">
                <a:pos x="T8" y="T9"/>
              </a:cxn>
              <a:cxn ang="0">
                <a:pos x="T10" y="T11"/>
              </a:cxn>
              <a:cxn ang="0">
                <a:pos x="T12" y="T13"/>
              </a:cxn>
            </a:cxnLst>
            <a:rect l="0" t="0" r="r" b="b"/>
            <a:pathLst>
              <a:path w="201" h="201">
                <a:moveTo>
                  <a:pt x="77" y="6"/>
                </a:moveTo>
                <a:cubicBezTo>
                  <a:pt x="201" y="130"/>
                  <a:pt x="201" y="130"/>
                  <a:pt x="201" y="130"/>
                </a:cubicBezTo>
                <a:cubicBezTo>
                  <a:pt x="130" y="202"/>
                  <a:pt x="130" y="202"/>
                  <a:pt x="130" y="202"/>
                </a:cubicBezTo>
                <a:cubicBezTo>
                  <a:pt x="6" y="78"/>
                  <a:pt x="6" y="78"/>
                  <a:pt x="6" y="78"/>
                </a:cubicBezTo>
                <a:cubicBezTo>
                  <a:pt x="0" y="72"/>
                  <a:pt x="0" y="62"/>
                  <a:pt x="6" y="56"/>
                </a:cubicBezTo>
                <a:cubicBezTo>
                  <a:pt x="55" y="6"/>
                  <a:pt x="55" y="6"/>
                  <a:pt x="55" y="6"/>
                </a:cubicBezTo>
                <a:cubicBezTo>
                  <a:pt x="61" y="0"/>
                  <a:pt x="71" y="0"/>
                  <a:pt x="77" y="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4" name="Freeform 122"/>
          <p:cNvSpPr/>
          <p:nvPr>
            <p:custDataLst>
              <p:tags r:id="rId81"/>
            </p:custDataLst>
          </p:nvPr>
        </p:nvSpPr>
        <p:spPr bwMode="auto">
          <a:xfrm>
            <a:off x="4492334" y="2975989"/>
            <a:ext cx="221231" cy="222488"/>
          </a:xfrm>
          <a:custGeom>
            <a:avLst/>
            <a:gdLst>
              <a:gd name="T0" fmla="*/ 176 w 176"/>
              <a:gd name="T1" fmla="*/ 51 h 177"/>
              <a:gd name="T2" fmla="*/ 51 w 176"/>
              <a:gd name="T3" fmla="*/ 177 h 177"/>
              <a:gd name="T4" fmla="*/ 0 w 176"/>
              <a:gd name="T5" fmla="*/ 126 h 177"/>
              <a:gd name="T6" fmla="*/ 127 w 176"/>
              <a:gd name="T7" fmla="*/ 0 h 177"/>
              <a:gd name="T8" fmla="*/ 176 w 176"/>
              <a:gd name="T9" fmla="*/ 51 h 177"/>
            </a:gdLst>
            <a:ahLst/>
            <a:cxnLst>
              <a:cxn ang="0">
                <a:pos x="T0" y="T1"/>
              </a:cxn>
              <a:cxn ang="0">
                <a:pos x="T2" y="T3"/>
              </a:cxn>
              <a:cxn ang="0">
                <a:pos x="T4" y="T5"/>
              </a:cxn>
              <a:cxn ang="0">
                <a:pos x="T6" y="T7"/>
              </a:cxn>
              <a:cxn ang="0">
                <a:pos x="T8" y="T9"/>
              </a:cxn>
            </a:cxnLst>
            <a:rect l="0" t="0" r="r" b="b"/>
            <a:pathLst>
              <a:path w="176" h="177">
                <a:moveTo>
                  <a:pt x="176" y="51"/>
                </a:moveTo>
                <a:lnTo>
                  <a:pt x="51" y="177"/>
                </a:lnTo>
                <a:lnTo>
                  <a:pt x="0" y="126"/>
                </a:lnTo>
                <a:lnTo>
                  <a:pt x="127" y="0"/>
                </a:lnTo>
                <a:lnTo>
                  <a:pt x="176" y="51"/>
                </a:ln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5" name="Freeform 123"/>
          <p:cNvSpPr/>
          <p:nvPr>
            <p:custDataLst>
              <p:tags r:id="rId82"/>
            </p:custDataLst>
          </p:nvPr>
        </p:nvSpPr>
        <p:spPr bwMode="auto">
          <a:xfrm>
            <a:off x="4614263" y="3097957"/>
            <a:ext cx="213689" cy="211175"/>
          </a:xfrm>
          <a:custGeom>
            <a:avLst/>
            <a:gdLst>
              <a:gd name="T0" fmla="*/ 170 w 170"/>
              <a:gd name="T1" fmla="*/ 135 h 168"/>
              <a:gd name="T2" fmla="*/ 136 w 170"/>
              <a:gd name="T3" fmla="*/ 168 h 168"/>
              <a:gd name="T4" fmla="*/ 0 w 170"/>
              <a:gd name="T5" fmla="*/ 34 h 168"/>
              <a:gd name="T6" fmla="*/ 34 w 170"/>
              <a:gd name="T7" fmla="*/ 0 h 168"/>
              <a:gd name="T8" fmla="*/ 170 w 170"/>
              <a:gd name="T9" fmla="*/ 135 h 168"/>
            </a:gdLst>
            <a:ahLst/>
            <a:cxnLst>
              <a:cxn ang="0">
                <a:pos x="T0" y="T1"/>
              </a:cxn>
              <a:cxn ang="0">
                <a:pos x="T2" y="T3"/>
              </a:cxn>
              <a:cxn ang="0">
                <a:pos x="T4" y="T5"/>
              </a:cxn>
              <a:cxn ang="0">
                <a:pos x="T6" y="T7"/>
              </a:cxn>
              <a:cxn ang="0">
                <a:pos x="T8" y="T9"/>
              </a:cxn>
            </a:cxnLst>
            <a:rect l="0" t="0" r="r" b="b"/>
            <a:pathLst>
              <a:path w="170" h="168">
                <a:moveTo>
                  <a:pt x="170" y="135"/>
                </a:moveTo>
                <a:lnTo>
                  <a:pt x="136" y="168"/>
                </a:lnTo>
                <a:lnTo>
                  <a:pt x="0" y="34"/>
                </a:lnTo>
                <a:lnTo>
                  <a:pt x="34" y="0"/>
                </a:lnTo>
                <a:lnTo>
                  <a:pt x="170" y="135"/>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6" name="Freeform 124"/>
          <p:cNvSpPr/>
          <p:nvPr>
            <p:custDataLst>
              <p:tags r:id="rId83"/>
            </p:custDataLst>
          </p:nvPr>
        </p:nvSpPr>
        <p:spPr bwMode="auto">
          <a:xfrm>
            <a:off x="4585352" y="3067788"/>
            <a:ext cx="263969" cy="263969"/>
          </a:xfrm>
          <a:custGeom>
            <a:avLst/>
            <a:gdLst>
              <a:gd name="T0" fmla="*/ 114 w 119"/>
              <a:gd name="T1" fmla="*/ 25 h 119"/>
              <a:gd name="T2" fmla="*/ 24 w 119"/>
              <a:gd name="T3" fmla="*/ 114 h 119"/>
              <a:gd name="T4" fmla="*/ 6 w 119"/>
              <a:gd name="T5" fmla="*/ 114 h 119"/>
              <a:gd name="T6" fmla="*/ 5 w 119"/>
              <a:gd name="T7" fmla="*/ 113 h 119"/>
              <a:gd name="T8" fmla="*/ 5 w 119"/>
              <a:gd name="T9" fmla="*/ 95 h 119"/>
              <a:gd name="T10" fmla="*/ 94 w 119"/>
              <a:gd name="T11" fmla="*/ 5 h 119"/>
              <a:gd name="T12" fmla="*/ 112 w 119"/>
              <a:gd name="T13" fmla="*/ 5 h 119"/>
              <a:gd name="T14" fmla="*/ 114 w 119"/>
              <a:gd name="T15" fmla="*/ 7 h 119"/>
              <a:gd name="T16" fmla="*/ 114 w 119"/>
              <a:gd name="T17" fmla="*/ 2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114" y="25"/>
                </a:moveTo>
                <a:cubicBezTo>
                  <a:pt x="24" y="114"/>
                  <a:pt x="24" y="114"/>
                  <a:pt x="24" y="114"/>
                </a:cubicBezTo>
                <a:cubicBezTo>
                  <a:pt x="19" y="119"/>
                  <a:pt x="11" y="119"/>
                  <a:pt x="6" y="114"/>
                </a:cubicBezTo>
                <a:cubicBezTo>
                  <a:pt x="5" y="113"/>
                  <a:pt x="5" y="113"/>
                  <a:pt x="5" y="113"/>
                </a:cubicBezTo>
                <a:cubicBezTo>
                  <a:pt x="0" y="108"/>
                  <a:pt x="0" y="100"/>
                  <a:pt x="5" y="95"/>
                </a:cubicBezTo>
                <a:cubicBezTo>
                  <a:pt x="94" y="5"/>
                  <a:pt x="94" y="5"/>
                  <a:pt x="94" y="5"/>
                </a:cubicBezTo>
                <a:cubicBezTo>
                  <a:pt x="99" y="0"/>
                  <a:pt x="107" y="0"/>
                  <a:pt x="112" y="5"/>
                </a:cubicBezTo>
                <a:cubicBezTo>
                  <a:pt x="114" y="7"/>
                  <a:pt x="114" y="7"/>
                  <a:pt x="114" y="7"/>
                </a:cubicBezTo>
                <a:cubicBezTo>
                  <a:pt x="119" y="12"/>
                  <a:pt x="119" y="20"/>
                  <a:pt x="11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7" name="Freeform 125"/>
          <p:cNvSpPr/>
          <p:nvPr>
            <p:custDataLst>
              <p:tags r:id="rId84"/>
            </p:custDataLst>
          </p:nvPr>
        </p:nvSpPr>
        <p:spPr bwMode="auto">
          <a:xfrm>
            <a:off x="4336467" y="2818791"/>
            <a:ext cx="100559" cy="101817"/>
          </a:xfrm>
          <a:custGeom>
            <a:avLst/>
            <a:gdLst>
              <a:gd name="T0" fmla="*/ 45 w 45"/>
              <a:gd name="T1" fmla="*/ 16 h 46"/>
              <a:gd name="T2" fmla="*/ 16 w 45"/>
              <a:gd name="T3" fmla="*/ 45 h 46"/>
              <a:gd name="T4" fmla="*/ 15 w 45"/>
              <a:gd name="T5" fmla="*/ 45 h 46"/>
              <a:gd name="T6" fmla="*/ 2 w 45"/>
              <a:gd name="T7" fmla="*/ 33 h 46"/>
              <a:gd name="T8" fmla="*/ 2 w 45"/>
              <a:gd name="T9" fmla="*/ 23 h 46"/>
              <a:gd name="T10" fmla="*/ 23 w 45"/>
              <a:gd name="T11" fmla="*/ 3 h 46"/>
              <a:gd name="T12" fmla="*/ 32 w 45"/>
              <a:gd name="T13" fmla="*/ 3 h 46"/>
              <a:gd name="T14" fmla="*/ 45 w 45"/>
              <a:gd name="T15" fmla="*/ 16 h 46"/>
              <a:gd name="T16" fmla="*/ 45 w 45"/>
              <a:gd name="T17" fmla="*/ 1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6">
                <a:moveTo>
                  <a:pt x="45" y="16"/>
                </a:moveTo>
                <a:cubicBezTo>
                  <a:pt x="16" y="45"/>
                  <a:pt x="16" y="45"/>
                  <a:pt x="16" y="45"/>
                </a:cubicBezTo>
                <a:cubicBezTo>
                  <a:pt x="16" y="46"/>
                  <a:pt x="15" y="46"/>
                  <a:pt x="15" y="45"/>
                </a:cubicBezTo>
                <a:cubicBezTo>
                  <a:pt x="2" y="33"/>
                  <a:pt x="2" y="33"/>
                  <a:pt x="2" y="33"/>
                </a:cubicBezTo>
                <a:cubicBezTo>
                  <a:pt x="0" y="30"/>
                  <a:pt x="0" y="26"/>
                  <a:pt x="2" y="23"/>
                </a:cubicBezTo>
                <a:cubicBezTo>
                  <a:pt x="23" y="3"/>
                  <a:pt x="23" y="3"/>
                  <a:pt x="23" y="3"/>
                </a:cubicBezTo>
                <a:cubicBezTo>
                  <a:pt x="25" y="0"/>
                  <a:pt x="29" y="0"/>
                  <a:pt x="32" y="3"/>
                </a:cubicBezTo>
                <a:cubicBezTo>
                  <a:pt x="45" y="16"/>
                  <a:pt x="45" y="16"/>
                  <a:pt x="45" y="16"/>
                </a:cubicBezTo>
                <a:cubicBezTo>
                  <a:pt x="45" y="16"/>
                  <a:pt x="45" y="16"/>
                  <a:pt x="45" y="1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8" name="Freeform 126"/>
          <p:cNvSpPr/>
          <p:nvPr>
            <p:custDataLst>
              <p:tags r:id="rId85"/>
            </p:custDataLst>
          </p:nvPr>
        </p:nvSpPr>
        <p:spPr bwMode="auto">
          <a:xfrm>
            <a:off x="4365378" y="2818785"/>
            <a:ext cx="71649" cy="66621"/>
          </a:xfrm>
          <a:custGeom>
            <a:avLst/>
            <a:gdLst>
              <a:gd name="T0" fmla="*/ 10 w 32"/>
              <a:gd name="T1" fmla="*/ 3 h 30"/>
              <a:gd name="T2" fmla="*/ 0 w 32"/>
              <a:gd name="T3" fmla="*/ 13 h 30"/>
              <a:gd name="T4" fmla="*/ 18 w 32"/>
              <a:gd name="T5" fmla="*/ 30 h 30"/>
              <a:gd name="T6" fmla="*/ 32 w 32"/>
              <a:gd name="T7" fmla="*/ 16 h 30"/>
              <a:gd name="T8" fmla="*/ 19 w 32"/>
              <a:gd name="T9" fmla="*/ 3 h 30"/>
              <a:gd name="T10" fmla="*/ 10 w 32"/>
              <a:gd name="T11" fmla="*/ 3 h 30"/>
            </a:gdLst>
            <a:ahLst/>
            <a:cxnLst>
              <a:cxn ang="0">
                <a:pos x="T0" y="T1"/>
              </a:cxn>
              <a:cxn ang="0">
                <a:pos x="T2" y="T3"/>
              </a:cxn>
              <a:cxn ang="0">
                <a:pos x="T4" y="T5"/>
              </a:cxn>
              <a:cxn ang="0">
                <a:pos x="T6" y="T7"/>
              </a:cxn>
              <a:cxn ang="0">
                <a:pos x="T8" y="T9"/>
              </a:cxn>
              <a:cxn ang="0">
                <a:pos x="T10" y="T11"/>
              </a:cxn>
            </a:cxnLst>
            <a:rect l="0" t="0" r="r" b="b"/>
            <a:pathLst>
              <a:path w="32" h="30">
                <a:moveTo>
                  <a:pt x="10" y="3"/>
                </a:moveTo>
                <a:cubicBezTo>
                  <a:pt x="0" y="13"/>
                  <a:pt x="0" y="13"/>
                  <a:pt x="0" y="13"/>
                </a:cubicBezTo>
                <a:cubicBezTo>
                  <a:pt x="18" y="30"/>
                  <a:pt x="18" y="30"/>
                  <a:pt x="18" y="30"/>
                </a:cubicBezTo>
                <a:cubicBezTo>
                  <a:pt x="32" y="16"/>
                  <a:pt x="32" y="16"/>
                  <a:pt x="32" y="16"/>
                </a:cubicBezTo>
                <a:cubicBezTo>
                  <a:pt x="19" y="3"/>
                  <a:pt x="19" y="3"/>
                  <a:pt x="19" y="3"/>
                </a:cubicBezTo>
                <a:cubicBezTo>
                  <a:pt x="16" y="0"/>
                  <a:pt x="12" y="0"/>
                  <a:pt x="10" y="3"/>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9" name="Freeform 127"/>
          <p:cNvSpPr/>
          <p:nvPr>
            <p:custDataLst>
              <p:tags r:id="rId86"/>
            </p:custDataLst>
          </p:nvPr>
        </p:nvSpPr>
        <p:spPr bwMode="auto">
          <a:xfrm>
            <a:off x="4254762" y="2735804"/>
            <a:ext cx="118158" cy="118158"/>
          </a:xfrm>
          <a:custGeom>
            <a:avLst/>
            <a:gdLst>
              <a:gd name="T0" fmla="*/ 53 w 53"/>
              <a:gd name="T1" fmla="*/ 47 h 53"/>
              <a:gd name="T2" fmla="*/ 46 w 53"/>
              <a:gd name="T3" fmla="*/ 53 h 53"/>
              <a:gd name="T4" fmla="*/ 1 w 53"/>
              <a:gd name="T5" fmla="*/ 9 h 53"/>
              <a:gd name="T6" fmla="*/ 1 w 53"/>
              <a:gd name="T7" fmla="*/ 2 h 53"/>
              <a:gd name="T8" fmla="*/ 2 w 53"/>
              <a:gd name="T9" fmla="*/ 2 h 53"/>
              <a:gd name="T10" fmla="*/ 8 w 53"/>
              <a:gd name="T11" fmla="*/ 2 h 53"/>
              <a:gd name="T12" fmla="*/ 53 w 53"/>
              <a:gd name="T13" fmla="*/ 47 h 53"/>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53" y="47"/>
                </a:moveTo>
                <a:cubicBezTo>
                  <a:pt x="46" y="53"/>
                  <a:pt x="46" y="53"/>
                  <a:pt x="46" y="53"/>
                </a:cubicBezTo>
                <a:cubicBezTo>
                  <a:pt x="1" y="9"/>
                  <a:pt x="1" y="9"/>
                  <a:pt x="1" y="9"/>
                </a:cubicBezTo>
                <a:cubicBezTo>
                  <a:pt x="0" y="7"/>
                  <a:pt x="0" y="4"/>
                  <a:pt x="1" y="2"/>
                </a:cubicBezTo>
                <a:cubicBezTo>
                  <a:pt x="2" y="2"/>
                  <a:pt x="2" y="2"/>
                  <a:pt x="2" y="2"/>
                </a:cubicBezTo>
                <a:cubicBezTo>
                  <a:pt x="4" y="0"/>
                  <a:pt x="6" y="0"/>
                  <a:pt x="8" y="2"/>
                </a:cubicBezTo>
                <a:lnTo>
                  <a:pt x="53" y="4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0" name="Freeform 128"/>
          <p:cNvSpPr/>
          <p:nvPr>
            <p:custDataLst>
              <p:tags r:id="rId87"/>
            </p:custDataLst>
          </p:nvPr>
        </p:nvSpPr>
        <p:spPr bwMode="auto">
          <a:xfrm>
            <a:off x="4350293" y="2831399"/>
            <a:ext cx="301679" cy="302936"/>
          </a:xfrm>
          <a:custGeom>
            <a:avLst/>
            <a:gdLst>
              <a:gd name="T0" fmla="*/ 77 w 136"/>
              <a:gd name="T1" fmla="*/ 6 h 136"/>
              <a:gd name="T2" fmla="*/ 136 w 136"/>
              <a:gd name="T3" fmla="*/ 65 h 136"/>
              <a:gd name="T4" fmla="*/ 64 w 136"/>
              <a:gd name="T5" fmla="*/ 136 h 136"/>
              <a:gd name="T6" fmla="*/ 6 w 136"/>
              <a:gd name="T7" fmla="*/ 78 h 136"/>
              <a:gd name="T8" fmla="*/ 6 w 136"/>
              <a:gd name="T9" fmla="*/ 56 h 136"/>
              <a:gd name="T10" fmla="*/ 55 w 136"/>
              <a:gd name="T11" fmla="*/ 6 h 136"/>
              <a:gd name="T12" fmla="*/ 77 w 136"/>
              <a:gd name="T13" fmla="*/ 6 h 136"/>
            </a:gdLst>
            <a:ahLst/>
            <a:cxnLst>
              <a:cxn ang="0">
                <a:pos x="T0" y="T1"/>
              </a:cxn>
              <a:cxn ang="0">
                <a:pos x="T2" y="T3"/>
              </a:cxn>
              <a:cxn ang="0">
                <a:pos x="T4" y="T5"/>
              </a:cxn>
              <a:cxn ang="0">
                <a:pos x="T6" y="T7"/>
              </a:cxn>
              <a:cxn ang="0">
                <a:pos x="T8" y="T9"/>
              </a:cxn>
              <a:cxn ang="0">
                <a:pos x="T10" y="T11"/>
              </a:cxn>
              <a:cxn ang="0">
                <a:pos x="T12" y="T13"/>
              </a:cxn>
            </a:cxnLst>
            <a:rect l="0" t="0" r="r" b="b"/>
            <a:pathLst>
              <a:path w="136" h="136">
                <a:moveTo>
                  <a:pt x="77" y="6"/>
                </a:moveTo>
                <a:cubicBezTo>
                  <a:pt x="136" y="65"/>
                  <a:pt x="136" y="65"/>
                  <a:pt x="136" y="65"/>
                </a:cubicBezTo>
                <a:cubicBezTo>
                  <a:pt x="64" y="136"/>
                  <a:pt x="64" y="136"/>
                  <a:pt x="64" y="136"/>
                </a:cubicBezTo>
                <a:cubicBezTo>
                  <a:pt x="6" y="78"/>
                  <a:pt x="6" y="78"/>
                  <a:pt x="6" y="78"/>
                </a:cubicBezTo>
                <a:cubicBezTo>
                  <a:pt x="0" y="72"/>
                  <a:pt x="0" y="62"/>
                  <a:pt x="6" y="56"/>
                </a:cubicBezTo>
                <a:cubicBezTo>
                  <a:pt x="55" y="6"/>
                  <a:pt x="55" y="6"/>
                  <a:pt x="55" y="6"/>
                </a:cubicBezTo>
                <a:cubicBezTo>
                  <a:pt x="61" y="0"/>
                  <a:pt x="71" y="0"/>
                  <a:pt x="77" y="6"/>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1" name="Freeform 129"/>
          <p:cNvSpPr/>
          <p:nvPr>
            <p:custDataLst>
              <p:tags r:id="rId88"/>
            </p:custDataLst>
          </p:nvPr>
        </p:nvSpPr>
        <p:spPr bwMode="auto">
          <a:xfrm>
            <a:off x="4419428" y="2831385"/>
            <a:ext cx="232545" cy="222488"/>
          </a:xfrm>
          <a:custGeom>
            <a:avLst/>
            <a:gdLst>
              <a:gd name="T0" fmla="*/ 24 w 105"/>
              <a:gd name="T1" fmla="*/ 6 h 100"/>
              <a:gd name="T2" fmla="*/ 0 w 105"/>
              <a:gd name="T3" fmla="*/ 31 h 100"/>
              <a:gd name="T4" fmla="*/ 70 w 105"/>
              <a:gd name="T5" fmla="*/ 100 h 100"/>
              <a:gd name="T6" fmla="*/ 105 w 105"/>
              <a:gd name="T7" fmla="*/ 65 h 100"/>
              <a:gd name="T8" fmla="*/ 46 w 105"/>
              <a:gd name="T9" fmla="*/ 6 h 100"/>
              <a:gd name="T10" fmla="*/ 24 w 105"/>
              <a:gd name="T11" fmla="*/ 6 h 100"/>
            </a:gdLst>
            <a:ahLst/>
            <a:cxnLst>
              <a:cxn ang="0">
                <a:pos x="T0" y="T1"/>
              </a:cxn>
              <a:cxn ang="0">
                <a:pos x="T2" y="T3"/>
              </a:cxn>
              <a:cxn ang="0">
                <a:pos x="T4" y="T5"/>
              </a:cxn>
              <a:cxn ang="0">
                <a:pos x="T6" y="T7"/>
              </a:cxn>
              <a:cxn ang="0">
                <a:pos x="T8" y="T9"/>
              </a:cxn>
              <a:cxn ang="0">
                <a:pos x="T10" y="T11"/>
              </a:cxn>
            </a:cxnLst>
            <a:rect l="0" t="0" r="r" b="b"/>
            <a:pathLst>
              <a:path w="105" h="100">
                <a:moveTo>
                  <a:pt x="24" y="6"/>
                </a:moveTo>
                <a:cubicBezTo>
                  <a:pt x="0" y="31"/>
                  <a:pt x="0" y="31"/>
                  <a:pt x="0" y="31"/>
                </a:cubicBezTo>
                <a:cubicBezTo>
                  <a:pt x="70" y="100"/>
                  <a:pt x="70" y="100"/>
                  <a:pt x="70" y="100"/>
                </a:cubicBezTo>
                <a:cubicBezTo>
                  <a:pt x="105" y="65"/>
                  <a:pt x="105" y="65"/>
                  <a:pt x="105" y="65"/>
                </a:cubicBezTo>
                <a:cubicBezTo>
                  <a:pt x="46" y="6"/>
                  <a:pt x="46" y="6"/>
                  <a:pt x="46" y="6"/>
                </a:cubicBezTo>
                <a:cubicBezTo>
                  <a:pt x="40" y="0"/>
                  <a:pt x="30" y="0"/>
                  <a:pt x="24" y="6"/>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2" name="Freeform 130"/>
          <p:cNvSpPr/>
          <p:nvPr>
            <p:custDataLst>
              <p:tags r:id="rId89"/>
            </p:custDataLst>
          </p:nvPr>
        </p:nvSpPr>
        <p:spPr bwMode="auto">
          <a:xfrm>
            <a:off x="4729906" y="3213630"/>
            <a:ext cx="150839" cy="150839"/>
          </a:xfrm>
          <a:custGeom>
            <a:avLst/>
            <a:gdLst>
              <a:gd name="T0" fmla="*/ 63 w 68"/>
              <a:gd name="T1" fmla="*/ 24 h 68"/>
              <a:gd name="T2" fmla="*/ 24 w 68"/>
              <a:gd name="T3" fmla="*/ 63 h 68"/>
              <a:gd name="T4" fmla="*/ 7 w 68"/>
              <a:gd name="T5" fmla="*/ 63 h 68"/>
              <a:gd name="T6" fmla="*/ 5 w 68"/>
              <a:gd name="T7" fmla="*/ 61 h 68"/>
              <a:gd name="T8" fmla="*/ 5 w 68"/>
              <a:gd name="T9" fmla="*/ 43 h 68"/>
              <a:gd name="T10" fmla="*/ 44 w 68"/>
              <a:gd name="T11" fmla="*/ 5 h 68"/>
              <a:gd name="T12" fmla="*/ 62 w 68"/>
              <a:gd name="T13" fmla="*/ 5 h 68"/>
              <a:gd name="T14" fmla="*/ 63 w 68"/>
              <a:gd name="T15" fmla="*/ 6 h 68"/>
              <a:gd name="T16" fmla="*/ 63 w 68"/>
              <a:gd name="T17" fmla="*/ 2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3" y="24"/>
                </a:moveTo>
                <a:cubicBezTo>
                  <a:pt x="24" y="63"/>
                  <a:pt x="24" y="63"/>
                  <a:pt x="24" y="63"/>
                </a:cubicBezTo>
                <a:cubicBezTo>
                  <a:pt x="20" y="68"/>
                  <a:pt x="12" y="68"/>
                  <a:pt x="7" y="63"/>
                </a:cubicBezTo>
                <a:cubicBezTo>
                  <a:pt x="5" y="61"/>
                  <a:pt x="5" y="61"/>
                  <a:pt x="5" y="61"/>
                </a:cubicBezTo>
                <a:cubicBezTo>
                  <a:pt x="0" y="56"/>
                  <a:pt x="0" y="48"/>
                  <a:pt x="5" y="43"/>
                </a:cubicBezTo>
                <a:cubicBezTo>
                  <a:pt x="44" y="5"/>
                  <a:pt x="44" y="5"/>
                  <a:pt x="44" y="5"/>
                </a:cubicBezTo>
                <a:cubicBezTo>
                  <a:pt x="49" y="0"/>
                  <a:pt x="57" y="0"/>
                  <a:pt x="62" y="5"/>
                </a:cubicBezTo>
                <a:cubicBezTo>
                  <a:pt x="63" y="6"/>
                  <a:pt x="63" y="6"/>
                  <a:pt x="63" y="6"/>
                </a:cubicBezTo>
                <a:cubicBezTo>
                  <a:pt x="68" y="11"/>
                  <a:pt x="68" y="19"/>
                  <a:pt x="63"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4" name="Freeform 131"/>
          <p:cNvSpPr/>
          <p:nvPr>
            <p:custDataLst>
              <p:tags r:id="rId90"/>
            </p:custDataLst>
          </p:nvPr>
        </p:nvSpPr>
        <p:spPr bwMode="auto">
          <a:xfrm>
            <a:off x="7730513" y="3122615"/>
            <a:ext cx="594559" cy="428635"/>
          </a:xfrm>
          <a:custGeom>
            <a:avLst/>
            <a:gdLst>
              <a:gd name="T0" fmla="*/ 253 w 268"/>
              <a:gd name="T1" fmla="*/ 159 h 193"/>
              <a:gd name="T2" fmla="*/ 257 w 268"/>
              <a:gd name="T3" fmla="*/ 151 h 193"/>
              <a:gd name="T4" fmla="*/ 234 w 268"/>
              <a:gd name="T5" fmla="*/ 86 h 193"/>
              <a:gd name="T6" fmla="*/ 80 w 268"/>
              <a:gd name="T7" fmla="*/ 12 h 193"/>
              <a:gd name="T8" fmla="*/ 15 w 268"/>
              <a:gd name="T9" fmla="*/ 34 h 193"/>
              <a:gd name="T10" fmla="*/ 11 w 268"/>
              <a:gd name="T11" fmla="*/ 42 h 193"/>
              <a:gd name="T12" fmla="*/ 34 w 268"/>
              <a:gd name="T13" fmla="*/ 107 h 193"/>
              <a:gd name="T14" fmla="*/ 188 w 268"/>
              <a:gd name="T15" fmla="*/ 181 h 193"/>
              <a:gd name="T16" fmla="*/ 253 w 268"/>
              <a:gd name="T17" fmla="*/ 15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93">
                <a:moveTo>
                  <a:pt x="253" y="159"/>
                </a:moveTo>
                <a:cubicBezTo>
                  <a:pt x="257" y="151"/>
                  <a:pt x="257" y="151"/>
                  <a:pt x="257" y="151"/>
                </a:cubicBezTo>
                <a:cubicBezTo>
                  <a:pt x="268" y="127"/>
                  <a:pt x="258" y="98"/>
                  <a:pt x="234" y="86"/>
                </a:cubicBezTo>
                <a:cubicBezTo>
                  <a:pt x="80" y="12"/>
                  <a:pt x="80" y="12"/>
                  <a:pt x="80" y="12"/>
                </a:cubicBezTo>
                <a:cubicBezTo>
                  <a:pt x="56" y="0"/>
                  <a:pt x="27" y="10"/>
                  <a:pt x="15" y="34"/>
                </a:cubicBezTo>
                <a:cubicBezTo>
                  <a:pt x="11" y="42"/>
                  <a:pt x="11" y="42"/>
                  <a:pt x="11" y="42"/>
                </a:cubicBezTo>
                <a:cubicBezTo>
                  <a:pt x="0" y="66"/>
                  <a:pt x="10" y="95"/>
                  <a:pt x="34" y="107"/>
                </a:cubicBezTo>
                <a:cubicBezTo>
                  <a:pt x="188" y="181"/>
                  <a:pt x="188" y="181"/>
                  <a:pt x="188" y="181"/>
                </a:cubicBezTo>
                <a:cubicBezTo>
                  <a:pt x="212" y="193"/>
                  <a:pt x="241" y="183"/>
                  <a:pt x="253" y="159"/>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5" name="Freeform 132"/>
          <p:cNvSpPr/>
          <p:nvPr>
            <p:custDataLst>
              <p:tags r:id="rId91"/>
            </p:custDataLst>
          </p:nvPr>
        </p:nvSpPr>
        <p:spPr bwMode="auto">
          <a:xfrm>
            <a:off x="7895179" y="3218146"/>
            <a:ext cx="266483" cy="237572"/>
          </a:xfrm>
          <a:custGeom>
            <a:avLst/>
            <a:gdLst>
              <a:gd name="T0" fmla="*/ 103 w 120"/>
              <a:gd name="T1" fmla="*/ 86 h 107"/>
              <a:gd name="T2" fmla="*/ 113 w 120"/>
              <a:gd name="T3" fmla="*/ 67 h 107"/>
              <a:gd name="T4" fmla="*/ 99 w 120"/>
              <a:gd name="T5" fmla="*/ 28 h 107"/>
              <a:gd name="T6" fmla="*/ 56 w 120"/>
              <a:gd name="T7" fmla="*/ 7 h 107"/>
              <a:gd name="T8" fmla="*/ 17 w 120"/>
              <a:gd name="T9" fmla="*/ 21 h 107"/>
              <a:gd name="T10" fmla="*/ 7 w 120"/>
              <a:gd name="T11" fmla="*/ 40 h 107"/>
              <a:gd name="T12" fmla="*/ 21 w 120"/>
              <a:gd name="T13" fmla="*/ 79 h 107"/>
              <a:gd name="T14" fmla="*/ 64 w 120"/>
              <a:gd name="T15" fmla="*/ 100 h 107"/>
              <a:gd name="T16" fmla="*/ 103 w 120"/>
              <a:gd name="T17" fmla="*/ 8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07">
                <a:moveTo>
                  <a:pt x="103" y="86"/>
                </a:moveTo>
                <a:cubicBezTo>
                  <a:pt x="113" y="67"/>
                  <a:pt x="113" y="67"/>
                  <a:pt x="113" y="67"/>
                </a:cubicBezTo>
                <a:cubicBezTo>
                  <a:pt x="120" y="52"/>
                  <a:pt x="113" y="35"/>
                  <a:pt x="99" y="28"/>
                </a:cubicBezTo>
                <a:cubicBezTo>
                  <a:pt x="56" y="7"/>
                  <a:pt x="56" y="7"/>
                  <a:pt x="56" y="7"/>
                </a:cubicBezTo>
                <a:cubicBezTo>
                  <a:pt x="41" y="0"/>
                  <a:pt x="24" y="6"/>
                  <a:pt x="17" y="21"/>
                </a:cubicBezTo>
                <a:cubicBezTo>
                  <a:pt x="7" y="40"/>
                  <a:pt x="7" y="40"/>
                  <a:pt x="7" y="40"/>
                </a:cubicBezTo>
                <a:cubicBezTo>
                  <a:pt x="0" y="55"/>
                  <a:pt x="7" y="72"/>
                  <a:pt x="21" y="79"/>
                </a:cubicBezTo>
                <a:cubicBezTo>
                  <a:pt x="64" y="100"/>
                  <a:pt x="64" y="100"/>
                  <a:pt x="64" y="100"/>
                </a:cubicBezTo>
                <a:cubicBezTo>
                  <a:pt x="79" y="107"/>
                  <a:pt x="96" y="101"/>
                  <a:pt x="103" y="86"/>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6" name="Freeform 133"/>
          <p:cNvSpPr/>
          <p:nvPr>
            <p:custDataLst>
              <p:tags r:id="rId92"/>
            </p:custDataLst>
          </p:nvPr>
        </p:nvSpPr>
        <p:spPr bwMode="auto">
          <a:xfrm>
            <a:off x="7907749" y="3319980"/>
            <a:ext cx="243857" cy="135755"/>
          </a:xfrm>
          <a:custGeom>
            <a:avLst/>
            <a:gdLst>
              <a:gd name="T0" fmla="*/ 107 w 110"/>
              <a:gd name="T1" fmla="*/ 21 h 61"/>
              <a:gd name="T2" fmla="*/ 97 w 110"/>
              <a:gd name="T3" fmla="*/ 40 h 61"/>
              <a:gd name="T4" fmla="*/ 58 w 110"/>
              <a:gd name="T5" fmla="*/ 54 h 61"/>
              <a:gd name="T6" fmla="*/ 15 w 110"/>
              <a:gd name="T7" fmla="*/ 33 h 61"/>
              <a:gd name="T8" fmla="*/ 0 w 110"/>
              <a:gd name="T9" fmla="*/ 17 h 61"/>
              <a:gd name="T10" fmla="*/ 108 w 110"/>
              <a:gd name="T11" fmla="*/ 0 h 61"/>
              <a:gd name="T12" fmla="*/ 107 w 110"/>
              <a:gd name="T13" fmla="*/ 21 h 61"/>
            </a:gdLst>
            <a:ahLst/>
            <a:cxnLst>
              <a:cxn ang="0">
                <a:pos x="T0" y="T1"/>
              </a:cxn>
              <a:cxn ang="0">
                <a:pos x="T2" y="T3"/>
              </a:cxn>
              <a:cxn ang="0">
                <a:pos x="T4" y="T5"/>
              </a:cxn>
              <a:cxn ang="0">
                <a:pos x="T6" y="T7"/>
              </a:cxn>
              <a:cxn ang="0">
                <a:pos x="T8" y="T9"/>
              </a:cxn>
              <a:cxn ang="0">
                <a:pos x="T10" y="T11"/>
              </a:cxn>
              <a:cxn ang="0">
                <a:pos x="T12" y="T13"/>
              </a:cxn>
            </a:cxnLst>
            <a:rect l="0" t="0" r="r" b="b"/>
            <a:pathLst>
              <a:path w="110" h="61">
                <a:moveTo>
                  <a:pt x="107" y="21"/>
                </a:moveTo>
                <a:cubicBezTo>
                  <a:pt x="97" y="40"/>
                  <a:pt x="97" y="40"/>
                  <a:pt x="97" y="40"/>
                </a:cubicBezTo>
                <a:cubicBezTo>
                  <a:pt x="90" y="55"/>
                  <a:pt x="73" y="61"/>
                  <a:pt x="58" y="54"/>
                </a:cubicBezTo>
                <a:cubicBezTo>
                  <a:pt x="15" y="33"/>
                  <a:pt x="15" y="33"/>
                  <a:pt x="15" y="33"/>
                </a:cubicBezTo>
                <a:cubicBezTo>
                  <a:pt x="8" y="30"/>
                  <a:pt x="3" y="24"/>
                  <a:pt x="0" y="17"/>
                </a:cubicBezTo>
                <a:cubicBezTo>
                  <a:pt x="108" y="0"/>
                  <a:pt x="108" y="0"/>
                  <a:pt x="108" y="0"/>
                </a:cubicBezTo>
                <a:cubicBezTo>
                  <a:pt x="110" y="7"/>
                  <a:pt x="110" y="14"/>
                  <a:pt x="107" y="2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7" name="Freeform 134"/>
          <p:cNvSpPr/>
          <p:nvPr>
            <p:custDataLst>
              <p:tags r:id="rId93"/>
            </p:custDataLst>
          </p:nvPr>
        </p:nvSpPr>
        <p:spPr bwMode="auto">
          <a:xfrm>
            <a:off x="7916548" y="3239515"/>
            <a:ext cx="222488" cy="193577"/>
          </a:xfrm>
          <a:custGeom>
            <a:avLst/>
            <a:gdLst>
              <a:gd name="T0" fmla="*/ 88 w 100"/>
              <a:gd name="T1" fmla="*/ 27 h 87"/>
              <a:gd name="T2" fmla="*/ 39 w 100"/>
              <a:gd name="T3" fmla="*/ 4 h 87"/>
              <a:gd name="T4" fmla="*/ 16 w 100"/>
              <a:gd name="T5" fmla="*/ 12 h 87"/>
              <a:gd name="T6" fmla="*/ 5 w 100"/>
              <a:gd name="T7" fmla="*/ 37 h 87"/>
              <a:gd name="T8" fmla="*/ 12 w 100"/>
              <a:gd name="T9" fmla="*/ 60 h 87"/>
              <a:gd name="T10" fmla="*/ 61 w 100"/>
              <a:gd name="T11" fmla="*/ 83 h 87"/>
              <a:gd name="T12" fmla="*/ 84 w 100"/>
              <a:gd name="T13" fmla="*/ 75 h 87"/>
              <a:gd name="T14" fmla="*/ 95 w 100"/>
              <a:gd name="T15" fmla="*/ 50 h 87"/>
              <a:gd name="T16" fmla="*/ 88 w 100"/>
              <a:gd name="T17" fmla="*/ 2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7">
                <a:moveTo>
                  <a:pt x="88" y="27"/>
                </a:moveTo>
                <a:cubicBezTo>
                  <a:pt x="39" y="4"/>
                  <a:pt x="39" y="4"/>
                  <a:pt x="39" y="4"/>
                </a:cubicBezTo>
                <a:cubicBezTo>
                  <a:pt x="31" y="0"/>
                  <a:pt x="21" y="4"/>
                  <a:pt x="16" y="12"/>
                </a:cubicBezTo>
                <a:cubicBezTo>
                  <a:pt x="5" y="37"/>
                  <a:pt x="5" y="37"/>
                  <a:pt x="5" y="37"/>
                </a:cubicBezTo>
                <a:cubicBezTo>
                  <a:pt x="0" y="45"/>
                  <a:pt x="4" y="55"/>
                  <a:pt x="12" y="60"/>
                </a:cubicBezTo>
                <a:cubicBezTo>
                  <a:pt x="61" y="83"/>
                  <a:pt x="61" y="83"/>
                  <a:pt x="61" y="83"/>
                </a:cubicBezTo>
                <a:cubicBezTo>
                  <a:pt x="69" y="87"/>
                  <a:pt x="79" y="83"/>
                  <a:pt x="84" y="75"/>
                </a:cubicBezTo>
                <a:cubicBezTo>
                  <a:pt x="95" y="50"/>
                  <a:pt x="95" y="50"/>
                  <a:pt x="95" y="50"/>
                </a:cubicBezTo>
                <a:cubicBezTo>
                  <a:pt x="100" y="42"/>
                  <a:pt x="96" y="32"/>
                  <a:pt x="88" y="27"/>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8" name="Freeform 135"/>
          <p:cNvSpPr/>
          <p:nvPr>
            <p:custDataLst>
              <p:tags r:id="rId94"/>
            </p:custDataLst>
          </p:nvPr>
        </p:nvSpPr>
        <p:spPr bwMode="auto">
          <a:xfrm>
            <a:off x="7838614" y="3189190"/>
            <a:ext cx="31425" cy="30168"/>
          </a:xfrm>
          <a:custGeom>
            <a:avLst/>
            <a:gdLst>
              <a:gd name="T0" fmla="*/ 5 w 14"/>
              <a:gd name="T1" fmla="*/ 12 h 14"/>
              <a:gd name="T2" fmla="*/ 13 w 14"/>
              <a:gd name="T3" fmla="*/ 9 h 14"/>
              <a:gd name="T4" fmla="*/ 10 w 14"/>
              <a:gd name="T5" fmla="*/ 1 h 14"/>
              <a:gd name="T6" fmla="*/ 2 w 14"/>
              <a:gd name="T7" fmla="*/ 4 h 14"/>
              <a:gd name="T8" fmla="*/ 5 w 14"/>
              <a:gd name="T9" fmla="*/ 12 h 14"/>
            </a:gdLst>
            <a:ahLst/>
            <a:cxnLst>
              <a:cxn ang="0">
                <a:pos x="T0" y="T1"/>
              </a:cxn>
              <a:cxn ang="0">
                <a:pos x="T2" y="T3"/>
              </a:cxn>
              <a:cxn ang="0">
                <a:pos x="T4" y="T5"/>
              </a:cxn>
              <a:cxn ang="0">
                <a:pos x="T6" y="T7"/>
              </a:cxn>
              <a:cxn ang="0">
                <a:pos x="T8" y="T9"/>
              </a:cxn>
            </a:cxnLst>
            <a:rect l="0" t="0" r="r" b="b"/>
            <a:pathLst>
              <a:path w="14" h="14">
                <a:moveTo>
                  <a:pt x="5" y="12"/>
                </a:moveTo>
                <a:cubicBezTo>
                  <a:pt x="8" y="14"/>
                  <a:pt x="11" y="13"/>
                  <a:pt x="13" y="9"/>
                </a:cubicBezTo>
                <a:cubicBezTo>
                  <a:pt x="14" y="6"/>
                  <a:pt x="13" y="3"/>
                  <a:pt x="10" y="1"/>
                </a:cubicBezTo>
                <a:cubicBezTo>
                  <a:pt x="7" y="0"/>
                  <a:pt x="3" y="1"/>
                  <a:pt x="2" y="4"/>
                </a:cubicBezTo>
                <a:cubicBezTo>
                  <a:pt x="0" y="7"/>
                  <a:pt x="2" y="11"/>
                  <a:pt x="5"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9" name="Freeform 136"/>
          <p:cNvSpPr/>
          <p:nvPr>
            <p:custDataLst>
              <p:tags r:id="rId95"/>
            </p:custDataLst>
          </p:nvPr>
        </p:nvSpPr>
        <p:spPr bwMode="auto">
          <a:xfrm>
            <a:off x="7803418" y="3262121"/>
            <a:ext cx="31425" cy="31425"/>
          </a:xfrm>
          <a:custGeom>
            <a:avLst/>
            <a:gdLst>
              <a:gd name="T0" fmla="*/ 5 w 14"/>
              <a:gd name="T1" fmla="*/ 12 h 14"/>
              <a:gd name="T2" fmla="*/ 13 w 14"/>
              <a:gd name="T3" fmla="*/ 10 h 14"/>
              <a:gd name="T4" fmla="*/ 10 w 14"/>
              <a:gd name="T5" fmla="*/ 1 h 14"/>
              <a:gd name="T6" fmla="*/ 2 w 14"/>
              <a:gd name="T7" fmla="*/ 4 h 14"/>
              <a:gd name="T8" fmla="*/ 5 w 14"/>
              <a:gd name="T9" fmla="*/ 12 h 14"/>
            </a:gdLst>
            <a:ahLst/>
            <a:cxnLst>
              <a:cxn ang="0">
                <a:pos x="T0" y="T1"/>
              </a:cxn>
              <a:cxn ang="0">
                <a:pos x="T2" y="T3"/>
              </a:cxn>
              <a:cxn ang="0">
                <a:pos x="T4" y="T5"/>
              </a:cxn>
              <a:cxn ang="0">
                <a:pos x="T6" y="T7"/>
              </a:cxn>
              <a:cxn ang="0">
                <a:pos x="T8" y="T9"/>
              </a:cxn>
            </a:cxnLst>
            <a:rect l="0" t="0" r="r" b="b"/>
            <a:pathLst>
              <a:path w="14" h="14">
                <a:moveTo>
                  <a:pt x="5" y="12"/>
                </a:moveTo>
                <a:cubicBezTo>
                  <a:pt x="8" y="14"/>
                  <a:pt x="11" y="13"/>
                  <a:pt x="13" y="10"/>
                </a:cubicBezTo>
                <a:cubicBezTo>
                  <a:pt x="14" y="6"/>
                  <a:pt x="13" y="3"/>
                  <a:pt x="10" y="1"/>
                </a:cubicBezTo>
                <a:cubicBezTo>
                  <a:pt x="7" y="0"/>
                  <a:pt x="3" y="1"/>
                  <a:pt x="2" y="4"/>
                </a:cubicBezTo>
                <a:cubicBezTo>
                  <a:pt x="0" y="7"/>
                  <a:pt x="2" y="11"/>
                  <a:pt x="5"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0" name="Freeform 137"/>
          <p:cNvSpPr/>
          <p:nvPr>
            <p:custDataLst>
              <p:tags r:id="rId96"/>
            </p:custDataLst>
          </p:nvPr>
        </p:nvSpPr>
        <p:spPr bwMode="auto">
          <a:xfrm>
            <a:off x="7870039" y="3248290"/>
            <a:ext cx="31425" cy="31425"/>
          </a:xfrm>
          <a:custGeom>
            <a:avLst/>
            <a:gdLst>
              <a:gd name="T0" fmla="*/ 4 w 14"/>
              <a:gd name="T1" fmla="*/ 12 h 14"/>
              <a:gd name="T2" fmla="*/ 12 w 14"/>
              <a:gd name="T3" fmla="*/ 9 h 14"/>
              <a:gd name="T4" fmla="*/ 10 w 14"/>
              <a:gd name="T5" fmla="*/ 1 h 14"/>
              <a:gd name="T6" fmla="*/ 1 w 14"/>
              <a:gd name="T7" fmla="*/ 4 h 14"/>
              <a:gd name="T8" fmla="*/ 4 w 14"/>
              <a:gd name="T9" fmla="*/ 12 h 14"/>
            </a:gdLst>
            <a:ahLst/>
            <a:cxnLst>
              <a:cxn ang="0">
                <a:pos x="T0" y="T1"/>
              </a:cxn>
              <a:cxn ang="0">
                <a:pos x="T2" y="T3"/>
              </a:cxn>
              <a:cxn ang="0">
                <a:pos x="T4" y="T5"/>
              </a:cxn>
              <a:cxn ang="0">
                <a:pos x="T6" y="T7"/>
              </a:cxn>
              <a:cxn ang="0">
                <a:pos x="T8" y="T9"/>
              </a:cxn>
            </a:cxnLst>
            <a:rect l="0" t="0" r="r" b="b"/>
            <a:pathLst>
              <a:path w="14" h="14">
                <a:moveTo>
                  <a:pt x="4" y="12"/>
                </a:moveTo>
                <a:cubicBezTo>
                  <a:pt x="7" y="14"/>
                  <a:pt x="11" y="13"/>
                  <a:pt x="12" y="9"/>
                </a:cubicBezTo>
                <a:cubicBezTo>
                  <a:pt x="14" y="6"/>
                  <a:pt x="13" y="3"/>
                  <a:pt x="10" y="1"/>
                </a:cubicBezTo>
                <a:cubicBezTo>
                  <a:pt x="7" y="0"/>
                  <a:pt x="3" y="1"/>
                  <a:pt x="1" y="4"/>
                </a:cubicBezTo>
                <a:cubicBezTo>
                  <a:pt x="0" y="7"/>
                  <a:pt x="1" y="11"/>
                  <a:pt x="4"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1" name="Freeform 138"/>
          <p:cNvSpPr/>
          <p:nvPr>
            <p:custDataLst>
              <p:tags r:id="rId97"/>
            </p:custDataLst>
          </p:nvPr>
        </p:nvSpPr>
        <p:spPr bwMode="auto">
          <a:xfrm>
            <a:off x="8223255" y="3377804"/>
            <a:ext cx="32682" cy="31425"/>
          </a:xfrm>
          <a:custGeom>
            <a:avLst/>
            <a:gdLst>
              <a:gd name="T0" fmla="*/ 5 w 15"/>
              <a:gd name="T1" fmla="*/ 13 h 14"/>
              <a:gd name="T2" fmla="*/ 2 w 15"/>
              <a:gd name="T3" fmla="*/ 5 h 14"/>
              <a:gd name="T4" fmla="*/ 10 w 15"/>
              <a:gd name="T5" fmla="*/ 2 h 14"/>
              <a:gd name="T6" fmla="*/ 13 w 15"/>
              <a:gd name="T7" fmla="*/ 10 h 14"/>
              <a:gd name="T8" fmla="*/ 5 w 15"/>
              <a:gd name="T9" fmla="*/ 13 h 14"/>
            </a:gdLst>
            <a:ahLst/>
            <a:cxnLst>
              <a:cxn ang="0">
                <a:pos x="T0" y="T1"/>
              </a:cxn>
              <a:cxn ang="0">
                <a:pos x="T2" y="T3"/>
              </a:cxn>
              <a:cxn ang="0">
                <a:pos x="T4" y="T5"/>
              </a:cxn>
              <a:cxn ang="0">
                <a:pos x="T6" y="T7"/>
              </a:cxn>
              <a:cxn ang="0">
                <a:pos x="T8" y="T9"/>
              </a:cxn>
            </a:cxnLst>
            <a:rect l="0" t="0" r="r" b="b"/>
            <a:pathLst>
              <a:path w="15" h="14">
                <a:moveTo>
                  <a:pt x="5" y="13"/>
                </a:moveTo>
                <a:cubicBezTo>
                  <a:pt x="2" y="11"/>
                  <a:pt x="0" y="8"/>
                  <a:pt x="2" y="5"/>
                </a:cubicBezTo>
                <a:cubicBezTo>
                  <a:pt x="3" y="2"/>
                  <a:pt x="7" y="0"/>
                  <a:pt x="10" y="2"/>
                </a:cubicBezTo>
                <a:cubicBezTo>
                  <a:pt x="13" y="3"/>
                  <a:pt x="15" y="7"/>
                  <a:pt x="13" y="10"/>
                </a:cubicBezTo>
                <a:cubicBezTo>
                  <a:pt x="12" y="13"/>
                  <a:pt x="8" y="14"/>
                  <a:pt x="5"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2" name="Freeform 139"/>
          <p:cNvSpPr/>
          <p:nvPr>
            <p:custDataLst>
              <p:tags r:id="rId98"/>
            </p:custDataLst>
          </p:nvPr>
        </p:nvSpPr>
        <p:spPr bwMode="auto">
          <a:xfrm>
            <a:off x="8188059" y="3450734"/>
            <a:ext cx="32682" cy="31425"/>
          </a:xfrm>
          <a:custGeom>
            <a:avLst/>
            <a:gdLst>
              <a:gd name="T0" fmla="*/ 5 w 15"/>
              <a:gd name="T1" fmla="*/ 13 h 14"/>
              <a:gd name="T2" fmla="*/ 2 w 15"/>
              <a:gd name="T3" fmla="*/ 5 h 14"/>
              <a:gd name="T4" fmla="*/ 10 w 15"/>
              <a:gd name="T5" fmla="*/ 2 h 14"/>
              <a:gd name="T6" fmla="*/ 13 w 15"/>
              <a:gd name="T7" fmla="*/ 10 h 14"/>
              <a:gd name="T8" fmla="*/ 5 w 15"/>
              <a:gd name="T9" fmla="*/ 13 h 14"/>
            </a:gdLst>
            <a:ahLst/>
            <a:cxnLst>
              <a:cxn ang="0">
                <a:pos x="T0" y="T1"/>
              </a:cxn>
              <a:cxn ang="0">
                <a:pos x="T2" y="T3"/>
              </a:cxn>
              <a:cxn ang="0">
                <a:pos x="T4" y="T5"/>
              </a:cxn>
              <a:cxn ang="0">
                <a:pos x="T6" y="T7"/>
              </a:cxn>
              <a:cxn ang="0">
                <a:pos x="T8" y="T9"/>
              </a:cxn>
            </a:cxnLst>
            <a:rect l="0" t="0" r="r" b="b"/>
            <a:pathLst>
              <a:path w="15" h="14">
                <a:moveTo>
                  <a:pt x="5" y="13"/>
                </a:moveTo>
                <a:cubicBezTo>
                  <a:pt x="2" y="11"/>
                  <a:pt x="0" y="8"/>
                  <a:pt x="2" y="5"/>
                </a:cubicBezTo>
                <a:cubicBezTo>
                  <a:pt x="3" y="2"/>
                  <a:pt x="7" y="0"/>
                  <a:pt x="10" y="2"/>
                </a:cubicBezTo>
                <a:cubicBezTo>
                  <a:pt x="13" y="3"/>
                  <a:pt x="15" y="7"/>
                  <a:pt x="13" y="10"/>
                </a:cubicBezTo>
                <a:cubicBezTo>
                  <a:pt x="12" y="13"/>
                  <a:pt x="8" y="14"/>
                  <a:pt x="5"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3" name="Freeform 140"/>
          <p:cNvSpPr/>
          <p:nvPr>
            <p:custDataLst>
              <p:tags r:id="rId99"/>
            </p:custDataLst>
          </p:nvPr>
        </p:nvSpPr>
        <p:spPr bwMode="auto">
          <a:xfrm>
            <a:off x="8159148" y="3390378"/>
            <a:ext cx="31425" cy="31425"/>
          </a:xfrm>
          <a:custGeom>
            <a:avLst/>
            <a:gdLst>
              <a:gd name="T0" fmla="*/ 4 w 14"/>
              <a:gd name="T1" fmla="*/ 13 h 14"/>
              <a:gd name="T2" fmla="*/ 1 w 14"/>
              <a:gd name="T3" fmla="*/ 5 h 14"/>
              <a:gd name="T4" fmla="*/ 10 w 14"/>
              <a:gd name="T5" fmla="*/ 2 h 14"/>
              <a:gd name="T6" fmla="*/ 12 w 14"/>
              <a:gd name="T7" fmla="*/ 10 h 14"/>
              <a:gd name="T8" fmla="*/ 4 w 14"/>
              <a:gd name="T9" fmla="*/ 13 h 14"/>
            </a:gdLst>
            <a:ahLst/>
            <a:cxnLst>
              <a:cxn ang="0">
                <a:pos x="T0" y="T1"/>
              </a:cxn>
              <a:cxn ang="0">
                <a:pos x="T2" y="T3"/>
              </a:cxn>
              <a:cxn ang="0">
                <a:pos x="T4" y="T5"/>
              </a:cxn>
              <a:cxn ang="0">
                <a:pos x="T6" y="T7"/>
              </a:cxn>
              <a:cxn ang="0">
                <a:pos x="T8" y="T9"/>
              </a:cxn>
            </a:cxnLst>
            <a:rect l="0" t="0" r="r" b="b"/>
            <a:pathLst>
              <a:path w="14" h="14">
                <a:moveTo>
                  <a:pt x="4" y="13"/>
                </a:moveTo>
                <a:cubicBezTo>
                  <a:pt x="1" y="11"/>
                  <a:pt x="0" y="8"/>
                  <a:pt x="1" y="5"/>
                </a:cubicBezTo>
                <a:cubicBezTo>
                  <a:pt x="3" y="2"/>
                  <a:pt x="7" y="0"/>
                  <a:pt x="10" y="2"/>
                </a:cubicBezTo>
                <a:cubicBezTo>
                  <a:pt x="13" y="3"/>
                  <a:pt x="14" y="7"/>
                  <a:pt x="12" y="10"/>
                </a:cubicBezTo>
                <a:cubicBezTo>
                  <a:pt x="11" y="13"/>
                  <a:pt x="7" y="14"/>
                  <a:pt x="4"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5" name="Freeform 141"/>
          <p:cNvSpPr/>
          <p:nvPr>
            <p:custDataLst>
              <p:tags r:id="rId100"/>
            </p:custDataLst>
          </p:nvPr>
        </p:nvSpPr>
        <p:spPr bwMode="auto">
          <a:xfrm>
            <a:off x="4922073" y="4970838"/>
            <a:ext cx="481429" cy="564391"/>
          </a:xfrm>
          <a:custGeom>
            <a:avLst/>
            <a:gdLst>
              <a:gd name="T0" fmla="*/ 34 w 217"/>
              <a:gd name="T1" fmla="*/ 239 h 254"/>
              <a:gd name="T2" fmla="*/ 27 w 217"/>
              <a:gd name="T3" fmla="*/ 234 h 254"/>
              <a:gd name="T4" fmla="*/ 16 w 217"/>
              <a:gd name="T5" fmla="*/ 165 h 254"/>
              <a:gd name="T6" fmla="*/ 115 w 217"/>
              <a:gd name="T7" fmla="*/ 27 h 254"/>
              <a:gd name="T8" fmla="*/ 183 w 217"/>
              <a:gd name="T9" fmla="*/ 15 h 254"/>
              <a:gd name="T10" fmla="*/ 190 w 217"/>
              <a:gd name="T11" fmla="*/ 20 h 254"/>
              <a:gd name="T12" fmla="*/ 201 w 217"/>
              <a:gd name="T13" fmla="*/ 89 h 254"/>
              <a:gd name="T14" fmla="*/ 102 w 217"/>
              <a:gd name="T15" fmla="*/ 227 h 254"/>
              <a:gd name="T16" fmla="*/ 34 w 217"/>
              <a:gd name="T17"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254">
                <a:moveTo>
                  <a:pt x="34" y="239"/>
                </a:moveTo>
                <a:cubicBezTo>
                  <a:pt x="27" y="234"/>
                  <a:pt x="27" y="234"/>
                  <a:pt x="27" y="234"/>
                </a:cubicBezTo>
                <a:cubicBezTo>
                  <a:pt x="5" y="218"/>
                  <a:pt x="0" y="187"/>
                  <a:pt x="16" y="165"/>
                </a:cubicBezTo>
                <a:cubicBezTo>
                  <a:pt x="115" y="27"/>
                  <a:pt x="115" y="27"/>
                  <a:pt x="115" y="27"/>
                </a:cubicBezTo>
                <a:cubicBezTo>
                  <a:pt x="130" y="5"/>
                  <a:pt x="161" y="0"/>
                  <a:pt x="183" y="15"/>
                </a:cubicBezTo>
                <a:cubicBezTo>
                  <a:pt x="190" y="20"/>
                  <a:pt x="190" y="20"/>
                  <a:pt x="190" y="20"/>
                </a:cubicBezTo>
                <a:cubicBezTo>
                  <a:pt x="212" y="36"/>
                  <a:pt x="217" y="67"/>
                  <a:pt x="201" y="89"/>
                </a:cubicBezTo>
                <a:cubicBezTo>
                  <a:pt x="102" y="227"/>
                  <a:pt x="102" y="227"/>
                  <a:pt x="102" y="227"/>
                </a:cubicBezTo>
                <a:cubicBezTo>
                  <a:pt x="86" y="249"/>
                  <a:pt x="56" y="254"/>
                  <a:pt x="34" y="239"/>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6" name="Freeform 142"/>
          <p:cNvSpPr/>
          <p:nvPr>
            <p:custDataLst>
              <p:tags r:id="rId101"/>
            </p:custDataLst>
          </p:nvPr>
        </p:nvSpPr>
        <p:spPr bwMode="auto">
          <a:xfrm>
            <a:off x="5040230" y="5121678"/>
            <a:ext cx="246370" cy="261455"/>
          </a:xfrm>
          <a:custGeom>
            <a:avLst/>
            <a:gdLst>
              <a:gd name="T0" fmla="*/ 33 w 111"/>
              <a:gd name="T1" fmla="*/ 108 h 118"/>
              <a:gd name="T2" fmla="*/ 16 w 111"/>
              <a:gd name="T3" fmla="*/ 96 h 118"/>
              <a:gd name="T4" fmla="*/ 9 w 111"/>
              <a:gd name="T5" fmla="*/ 55 h 118"/>
              <a:gd name="T6" fmla="*/ 37 w 111"/>
              <a:gd name="T7" fmla="*/ 16 h 118"/>
              <a:gd name="T8" fmla="*/ 77 w 111"/>
              <a:gd name="T9" fmla="*/ 10 h 118"/>
              <a:gd name="T10" fmla="*/ 95 w 111"/>
              <a:gd name="T11" fmla="*/ 22 h 118"/>
              <a:gd name="T12" fmla="*/ 102 w 111"/>
              <a:gd name="T13" fmla="*/ 63 h 118"/>
              <a:gd name="T14" fmla="*/ 74 w 111"/>
              <a:gd name="T15" fmla="*/ 102 h 118"/>
              <a:gd name="T16" fmla="*/ 33 w 111"/>
              <a:gd name="T17" fmla="*/ 10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8">
                <a:moveTo>
                  <a:pt x="33" y="108"/>
                </a:moveTo>
                <a:cubicBezTo>
                  <a:pt x="16" y="96"/>
                  <a:pt x="16" y="96"/>
                  <a:pt x="16" y="96"/>
                </a:cubicBezTo>
                <a:cubicBezTo>
                  <a:pt x="3" y="86"/>
                  <a:pt x="0" y="68"/>
                  <a:pt x="9" y="55"/>
                </a:cubicBezTo>
                <a:cubicBezTo>
                  <a:pt x="37" y="16"/>
                  <a:pt x="37" y="16"/>
                  <a:pt x="37" y="16"/>
                </a:cubicBezTo>
                <a:cubicBezTo>
                  <a:pt x="46" y="3"/>
                  <a:pt x="64" y="0"/>
                  <a:pt x="77" y="10"/>
                </a:cubicBezTo>
                <a:cubicBezTo>
                  <a:pt x="95" y="22"/>
                  <a:pt x="95" y="22"/>
                  <a:pt x="95" y="22"/>
                </a:cubicBezTo>
                <a:cubicBezTo>
                  <a:pt x="108" y="32"/>
                  <a:pt x="111" y="50"/>
                  <a:pt x="102" y="63"/>
                </a:cubicBezTo>
                <a:cubicBezTo>
                  <a:pt x="74" y="102"/>
                  <a:pt x="74" y="102"/>
                  <a:pt x="74" y="102"/>
                </a:cubicBezTo>
                <a:cubicBezTo>
                  <a:pt x="65" y="115"/>
                  <a:pt x="46" y="118"/>
                  <a:pt x="33" y="108"/>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7" name="Freeform 143"/>
          <p:cNvSpPr/>
          <p:nvPr>
            <p:custDataLst>
              <p:tags r:id="rId102"/>
            </p:custDataLst>
          </p:nvPr>
        </p:nvSpPr>
        <p:spPr bwMode="auto">
          <a:xfrm>
            <a:off x="5049029" y="5217225"/>
            <a:ext cx="231287" cy="165923"/>
          </a:xfrm>
          <a:custGeom>
            <a:avLst/>
            <a:gdLst>
              <a:gd name="T0" fmla="*/ 98 w 104"/>
              <a:gd name="T1" fmla="*/ 20 h 75"/>
              <a:gd name="T2" fmla="*/ 70 w 104"/>
              <a:gd name="T3" fmla="*/ 59 h 75"/>
              <a:gd name="T4" fmla="*/ 29 w 104"/>
              <a:gd name="T5" fmla="*/ 65 h 75"/>
              <a:gd name="T6" fmla="*/ 12 w 104"/>
              <a:gd name="T7" fmla="*/ 53 h 75"/>
              <a:gd name="T8" fmla="*/ 0 w 104"/>
              <a:gd name="T9" fmla="*/ 35 h 75"/>
              <a:gd name="T10" fmla="*/ 103 w 104"/>
              <a:gd name="T11" fmla="*/ 0 h 75"/>
              <a:gd name="T12" fmla="*/ 98 w 104"/>
              <a:gd name="T13" fmla="*/ 20 h 75"/>
            </a:gdLst>
            <a:ahLst/>
            <a:cxnLst>
              <a:cxn ang="0">
                <a:pos x="T0" y="T1"/>
              </a:cxn>
              <a:cxn ang="0">
                <a:pos x="T2" y="T3"/>
              </a:cxn>
              <a:cxn ang="0">
                <a:pos x="T4" y="T5"/>
              </a:cxn>
              <a:cxn ang="0">
                <a:pos x="T6" y="T7"/>
              </a:cxn>
              <a:cxn ang="0">
                <a:pos x="T8" y="T9"/>
              </a:cxn>
              <a:cxn ang="0">
                <a:pos x="T10" y="T11"/>
              </a:cxn>
              <a:cxn ang="0">
                <a:pos x="T12" y="T13"/>
              </a:cxn>
            </a:cxnLst>
            <a:rect l="0" t="0" r="r" b="b"/>
            <a:pathLst>
              <a:path w="104" h="75">
                <a:moveTo>
                  <a:pt x="98" y="20"/>
                </a:moveTo>
                <a:cubicBezTo>
                  <a:pt x="70" y="59"/>
                  <a:pt x="70" y="59"/>
                  <a:pt x="70" y="59"/>
                </a:cubicBezTo>
                <a:cubicBezTo>
                  <a:pt x="61" y="72"/>
                  <a:pt x="42" y="75"/>
                  <a:pt x="29" y="65"/>
                </a:cubicBezTo>
                <a:cubicBezTo>
                  <a:pt x="12" y="53"/>
                  <a:pt x="12" y="53"/>
                  <a:pt x="12" y="53"/>
                </a:cubicBezTo>
                <a:cubicBezTo>
                  <a:pt x="5" y="48"/>
                  <a:pt x="1" y="42"/>
                  <a:pt x="0" y="35"/>
                </a:cubicBezTo>
                <a:cubicBezTo>
                  <a:pt x="103" y="0"/>
                  <a:pt x="103" y="0"/>
                  <a:pt x="103" y="0"/>
                </a:cubicBezTo>
                <a:cubicBezTo>
                  <a:pt x="104" y="7"/>
                  <a:pt x="102" y="14"/>
                  <a:pt x="98" y="2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8" name="Freeform 144"/>
          <p:cNvSpPr/>
          <p:nvPr>
            <p:custDataLst>
              <p:tags r:id="rId103"/>
            </p:custDataLst>
          </p:nvPr>
        </p:nvSpPr>
        <p:spPr bwMode="auto">
          <a:xfrm>
            <a:off x="5060342" y="5144303"/>
            <a:ext cx="203633" cy="217460"/>
          </a:xfrm>
          <a:custGeom>
            <a:avLst/>
            <a:gdLst>
              <a:gd name="T0" fmla="*/ 6 w 92"/>
              <a:gd name="T1" fmla="*/ 53 h 98"/>
              <a:gd name="T2" fmla="*/ 37 w 92"/>
              <a:gd name="T3" fmla="*/ 9 h 98"/>
              <a:gd name="T4" fmla="*/ 61 w 92"/>
              <a:gd name="T5" fmla="*/ 5 h 98"/>
              <a:gd name="T6" fmla="*/ 83 w 92"/>
              <a:gd name="T7" fmla="*/ 21 h 98"/>
              <a:gd name="T8" fmla="*/ 87 w 92"/>
              <a:gd name="T9" fmla="*/ 45 h 98"/>
              <a:gd name="T10" fmla="*/ 56 w 92"/>
              <a:gd name="T11" fmla="*/ 89 h 98"/>
              <a:gd name="T12" fmla="*/ 32 w 92"/>
              <a:gd name="T13" fmla="*/ 93 h 98"/>
              <a:gd name="T14" fmla="*/ 10 w 92"/>
              <a:gd name="T15" fmla="*/ 77 h 98"/>
              <a:gd name="T16" fmla="*/ 6 w 92"/>
              <a:gd name="T17" fmla="*/ 5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8">
                <a:moveTo>
                  <a:pt x="6" y="53"/>
                </a:moveTo>
                <a:cubicBezTo>
                  <a:pt x="37" y="9"/>
                  <a:pt x="37" y="9"/>
                  <a:pt x="37" y="9"/>
                </a:cubicBezTo>
                <a:cubicBezTo>
                  <a:pt x="42" y="2"/>
                  <a:pt x="53" y="0"/>
                  <a:pt x="61" y="5"/>
                </a:cubicBezTo>
                <a:cubicBezTo>
                  <a:pt x="83" y="21"/>
                  <a:pt x="83" y="21"/>
                  <a:pt x="83" y="21"/>
                </a:cubicBezTo>
                <a:cubicBezTo>
                  <a:pt x="91" y="27"/>
                  <a:pt x="92" y="37"/>
                  <a:pt x="87" y="45"/>
                </a:cubicBezTo>
                <a:cubicBezTo>
                  <a:pt x="56" y="89"/>
                  <a:pt x="56" y="89"/>
                  <a:pt x="56" y="89"/>
                </a:cubicBezTo>
                <a:cubicBezTo>
                  <a:pt x="50" y="96"/>
                  <a:pt x="40" y="98"/>
                  <a:pt x="32" y="93"/>
                </a:cubicBezTo>
                <a:cubicBezTo>
                  <a:pt x="10" y="77"/>
                  <a:pt x="10" y="77"/>
                  <a:pt x="10" y="77"/>
                </a:cubicBezTo>
                <a:cubicBezTo>
                  <a:pt x="2" y="71"/>
                  <a:pt x="0" y="61"/>
                  <a:pt x="6" y="53"/>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9" name="Freeform 145"/>
          <p:cNvSpPr/>
          <p:nvPr>
            <p:custDataLst>
              <p:tags r:id="rId104"/>
            </p:custDataLst>
          </p:nvPr>
        </p:nvSpPr>
        <p:spPr bwMode="auto">
          <a:xfrm>
            <a:off x="5235064" y="5037391"/>
            <a:ext cx="31425" cy="30168"/>
          </a:xfrm>
          <a:custGeom>
            <a:avLst/>
            <a:gdLst>
              <a:gd name="T0" fmla="*/ 12 w 14"/>
              <a:gd name="T1" fmla="*/ 11 h 14"/>
              <a:gd name="T2" fmla="*/ 3 w 14"/>
              <a:gd name="T3" fmla="*/ 12 h 14"/>
              <a:gd name="T4" fmla="*/ 2 w 14"/>
              <a:gd name="T5" fmla="*/ 4 h 14"/>
              <a:gd name="T6" fmla="*/ 11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10" y="14"/>
                  <a:pt x="6" y="14"/>
                  <a:pt x="3" y="12"/>
                </a:cubicBezTo>
                <a:cubicBezTo>
                  <a:pt x="1" y="10"/>
                  <a:pt x="0" y="7"/>
                  <a:pt x="2" y="4"/>
                </a:cubicBezTo>
                <a:cubicBezTo>
                  <a:pt x="4" y="1"/>
                  <a:pt x="8" y="0"/>
                  <a:pt x="11" y="2"/>
                </a:cubicBezTo>
                <a:cubicBezTo>
                  <a:pt x="13" y="4"/>
                  <a:pt x="14" y="8"/>
                  <a:pt x="12" y="1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0" name="Freeform 146"/>
          <p:cNvSpPr/>
          <p:nvPr>
            <p:custDataLst>
              <p:tags r:id="rId105"/>
            </p:custDataLst>
          </p:nvPr>
        </p:nvSpPr>
        <p:spPr bwMode="auto">
          <a:xfrm>
            <a:off x="5301684" y="5086431"/>
            <a:ext cx="31425" cy="30168"/>
          </a:xfrm>
          <a:custGeom>
            <a:avLst/>
            <a:gdLst>
              <a:gd name="T0" fmla="*/ 12 w 14"/>
              <a:gd name="T1" fmla="*/ 10 h 14"/>
              <a:gd name="T2" fmla="*/ 3 w 14"/>
              <a:gd name="T3" fmla="*/ 12 h 14"/>
              <a:gd name="T4" fmla="*/ 2 w 14"/>
              <a:gd name="T5" fmla="*/ 3 h 14"/>
              <a:gd name="T6" fmla="*/ 10 w 14"/>
              <a:gd name="T7" fmla="*/ 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0" y="13"/>
                  <a:pt x="6" y="14"/>
                  <a:pt x="3" y="12"/>
                </a:cubicBezTo>
                <a:cubicBezTo>
                  <a:pt x="0" y="10"/>
                  <a:pt x="0" y="6"/>
                  <a:pt x="2" y="3"/>
                </a:cubicBezTo>
                <a:cubicBezTo>
                  <a:pt x="4" y="0"/>
                  <a:pt x="8" y="0"/>
                  <a:pt x="10" y="2"/>
                </a:cubicBezTo>
                <a:cubicBezTo>
                  <a:pt x="13" y="4"/>
                  <a:pt x="14" y="8"/>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1" name="Freeform 147"/>
          <p:cNvSpPr/>
          <p:nvPr>
            <p:custDataLst>
              <p:tags r:id="rId106"/>
            </p:custDataLst>
          </p:nvPr>
        </p:nvSpPr>
        <p:spPr bwMode="auto">
          <a:xfrm>
            <a:off x="5237577" y="5105291"/>
            <a:ext cx="31425" cy="31425"/>
          </a:xfrm>
          <a:custGeom>
            <a:avLst/>
            <a:gdLst>
              <a:gd name="T0" fmla="*/ 12 w 14"/>
              <a:gd name="T1" fmla="*/ 10 h 14"/>
              <a:gd name="T2" fmla="*/ 3 w 14"/>
              <a:gd name="T3" fmla="*/ 12 h 14"/>
              <a:gd name="T4" fmla="*/ 2 w 14"/>
              <a:gd name="T5" fmla="*/ 3 h 14"/>
              <a:gd name="T6" fmla="*/ 11 w 14"/>
              <a:gd name="T7" fmla="*/ 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0" y="13"/>
                  <a:pt x="6" y="14"/>
                  <a:pt x="3" y="12"/>
                </a:cubicBezTo>
                <a:cubicBezTo>
                  <a:pt x="1" y="10"/>
                  <a:pt x="0" y="6"/>
                  <a:pt x="2" y="3"/>
                </a:cubicBezTo>
                <a:cubicBezTo>
                  <a:pt x="4" y="0"/>
                  <a:pt x="8" y="0"/>
                  <a:pt x="11" y="2"/>
                </a:cubicBezTo>
                <a:cubicBezTo>
                  <a:pt x="13" y="4"/>
                  <a:pt x="14" y="7"/>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2" name="Freeform 148"/>
          <p:cNvSpPr/>
          <p:nvPr>
            <p:custDataLst>
              <p:tags r:id="rId107"/>
            </p:custDataLst>
          </p:nvPr>
        </p:nvSpPr>
        <p:spPr bwMode="auto">
          <a:xfrm>
            <a:off x="4988693" y="5388212"/>
            <a:ext cx="31425" cy="31425"/>
          </a:xfrm>
          <a:custGeom>
            <a:avLst/>
            <a:gdLst>
              <a:gd name="T0" fmla="*/ 12 w 14"/>
              <a:gd name="T1" fmla="*/ 11 h 14"/>
              <a:gd name="T2" fmla="*/ 10 w 14"/>
              <a:gd name="T3" fmla="*/ 2 h 14"/>
              <a:gd name="T4" fmla="*/ 2 w 14"/>
              <a:gd name="T5" fmla="*/ 4 h 14"/>
              <a:gd name="T6" fmla="*/ 3 w 14"/>
              <a:gd name="T7" fmla="*/ 1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14" y="8"/>
                  <a:pt x="13" y="4"/>
                  <a:pt x="10" y="2"/>
                </a:cubicBezTo>
                <a:cubicBezTo>
                  <a:pt x="8" y="0"/>
                  <a:pt x="4" y="1"/>
                  <a:pt x="2" y="4"/>
                </a:cubicBezTo>
                <a:cubicBezTo>
                  <a:pt x="0" y="7"/>
                  <a:pt x="0" y="10"/>
                  <a:pt x="3" y="12"/>
                </a:cubicBezTo>
                <a:cubicBezTo>
                  <a:pt x="6" y="14"/>
                  <a:pt x="10" y="14"/>
                  <a:pt x="12" y="1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3" name="Freeform 149"/>
          <p:cNvSpPr/>
          <p:nvPr>
            <p:custDataLst>
              <p:tags r:id="rId108"/>
            </p:custDataLst>
          </p:nvPr>
        </p:nvSpPr>
        <p:spPr bwMode="auto">
          <a:xfrm>
            <a:off x="5055314" y="5437251"/>
            <a:ext cx="31425" cy="31425"/>
          </a:xfrm>
          <a:custGeom>
            <a:avLst/>
            <a:gdLst>
              <a:gd name="T0" fmla="*/ 12 w 14"/>
              <a:gd name="T1" fmla="*/ 10 h 14"/>
              <a:gd name="T2" fmla="*/ 10 w 14"/>
              <a:gd name="T3" fmla="*/ 2 h 14"/>
              <a:gd name="T4" fmla="*/ 2 w 14"/>
              <a:gd name="T5" fmla="*/ 3 h 14"/>
              <a:gd name="T6" fmla="*/ 3 w 14"/>
              <a:gd name="T7" fmla="*/ 1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4" y="8"/>
                  <a:pt x="13" y="4"/>
                  <a:pt x="10" y="2"/>
                </a:cubicBezTo>
                <a:cubicBezTo>
                  <a:pt x="8" y="0"/>
                  <a:pt x="4" y="0"/>
                  <a:pt x="2" y="3"/>
                </a:cubicBezTo>
                <a:cubicBezTo>
                  <a:pt x="0" y="6"/>
                  <a:pt x="0" y="10"/>
                  <a:pt x="3" y="12"/>
                </a:cubicBezTo>
                <a:cubicBezTo>
                  <a:pt x="6" y="14"/>
                  <a:pt x="10" y="13"/>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4" name="Freeform 150"/>
          <p:cNvSpPr/>
          <p:nvPr>
            <p:custDataLst>
              <p:tags r:id="rId109"/>
            </p:custDataLst>
          </p:nvPr>
        </p:nvSpPr>
        <p:spPr bwMode="auto">
          <a:xfrm>
            <a:off x="5052800" y="5370608"/>
            <a:ext cx="31425" cy="31425"/>
          </a:xfrm>
          <a:custGeom>
            <a:avLst/>
            <a:gdLst>
              <a:gd name="T0" fmla="*/ 12 w 14"/>
              <a:gd name="T1" fmla="*/ 10 h 14"/>
              <a:gd name="T2" fmla="*/ 10 w 14"/>
              <a:gd name="T3" fmla="*/ 2 h 14"/>
              <a:gd name="T4" fmla="*/ 2 w 14"/>
              <a:gd name="T5" fmla="*/ 3 h 14"/>
              <a:gd name="T6" fmla="*/ 3 w 14"/>
              <a:gd name="T7" fmla="*/ 1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4" y="7"/>
                  <a:pt x="13" y="4"/>
                  <a:pt x="10" y="2"/>
                </a:cubicBezTo>
                <a:cubicBezTo>
                  <a:pt x="8" y="0"/>
                  <a:pt x="4" y="0"/>
                  <a:pt x="2" y="3"/>
                </a:cubicBezTo>
                <a:cubicBezTo>
                  <a:pt x="0" y="6"/>
                  <a:pt x="0" y="10"/>
                  <a:pt x="3" y="12"/>
                </a:cubicBezTo>
                <a:cubicBezTo>
                  <a:pt x="6" y="14"/>
                  <a:pt x="10" y="13"/>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6" name="Freeform 151"/>
          <p:cNvSpPr>
            <a:spLocks noEditPoints="1"/>
          </p:cNvSpPr>
          <p:nvPr>
            <p:custDataLst>
              <p:tags r:id="rId110"/>
            </p:custDataLst>
          </p:nvPr>
        </p:nvSpPr>
        <p:spPr bwMode="auto">
          <a:xfrm>
            <a:off x="8696505" y="5365602"/>
            <a:ext cx="275282" cy="169694"/>
          </a:xfrm>
          <a:custGeom>
            <a:avLst/>
            <a:gdLst>
              <a:gd name="T0" fmla="*/ 95 w 124"/>
              <a:gd name="T1" fmla="*/ 0 h 76"/>
              <a:gd name="T2" fmla="*/ 29 w 124"/>
              <a:gd name="T3" fmla="*/ 0 h 76"/>
              <a:gd name="T4" fmla="*/ 0 w 124"/>
              <a:gd name="T5" fmla="*/ 29 h 76"/>
              <a:gd name="T6" fmla="*/ 0 w 124"/>
              <a:gd name="T7" fmla="*/ 47 h 76"/>
              <a:gd name="T8" fmla="*/ 29 w 124"/>
              <a:gd name="T9" fmla="*/ 76 h 76"/>
              <a:gd name="T10" fmla="*/ 95 w 124"/>
              <a:gd name="T11" fmla="*/ 76 h 76"/>
              <a:gd name="T12" fmla="*/ 124 w 124"/>
              <a:gd name="T13" fmla="*/ 47 h 76"/>
              <a:gd name="T14" fmla="*/ 124 w 124"/>
              <a:gd name="T15" fmla="*/ 29 h 76"/>
              <a:gd name="T16" fmla="*/ 95 w 124"/>
              <a:gd name="T17" fmla="*/ 0 h 76"/>
              <a:gd name="T18" fmla="*/ 102 w 124"/>
              <a:gd name="T19" fmla="*/ 47 h 76"/>
              <a:gd name="T20" fmla="*/ 95 w 124"/>
              <a:gd name="T21" fmla="*/ 54 h 76"/>
              <a:gd name="T22" fmla="*/ 29 w 124"/>
              <a:gd name="T23" fmla="*/ 54 h 76"/>
              <a:gd name="T24" fmla="*/ 22 w 124"/>
              <a:gd name="T25" fmla="*/ 47 h 76"/>
              <a:gd name="T26" fmla="*/ 22 w 124"/>
              <a:gd name="T27" fmla="*/ 29 h 76"/>
              <a:gd name="T28" fmla="*/ 29 w 124"/>
              <a:gd name="T29" fmla="*/ 22 h 76"/>
              <a:gd name="T30" fmla="*/ 95 w 124"/>
              <a:gd name="T31" fmla="*/ 22 h 76"/>
              <a:gd name="T32" fmla="*/ 102 w 124"/>
              <a:gd name="T33" fmla="*/ 29 h 76"/>
              <a:gd name="T34" fmla="*/ 102 w 124"/>
              <a:gd name="T35" fmla="*/ 4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76">
                <a:moveTo>
                  <a:pt x="95" y="0"/>
                </a:moveTo>
                <a:cubicBezTo>
                  <a:pt x="29" y="0"/>
                  <a:pt x="29" y="0"/>
                  <a:pt x="29" y="0"/>
                </a:cubicBezTo>
                <a:cubicBezTo>
                  <a:pt x="13" y="0"/>
                  <a:pt x="0" y="13"/>
                  <a:pt x="0" y="29"/>
                </a:cubicBezTo>
                <a:cubicBezTo>
                  <a:pt x="0" y="47"/>
                  <a:pt x="0" y="47"/>
                  <a:pt x="0" y="47"/>
                </a:cubicBezTo>
                <a:cubicBezTo>
                  <a:pt x="0" y="63"/>
                  <a:pt x="13" y="76"/>
                  <a:pt x="29" y="76"/>
                </a:cubicBezTo>
                <a:cubicBezTo>
                  <a:pt x="95" y="76"/>
                  <a:pt x="95" y="76"/>
                  <a:pt x="95" y="76"/>
                </a:cubicBezTo>
                <a:cubicBezTo>
                  <a:pt x="111" y="76"/>
                  <a:pt x="124" y="63"/>
                  <a:pt x="124" y="47"/>
                </a:cubicBezTo>
                <a:cubicBezTo>
                  <a:pt x="124" y="29"/>
                  <a:pt x="124" y="29"/>
                  <a:pt x="124" y="29"/>
                </a:cubicBezTo>
                <a:cubicBezTo>
                  <a:pt x="124" y="13"/>
                  <a:pt x="111" y="0"/>
                  <a:pt x="95" y="0"/>
                </a:cubicBezTo>
                <a:close/>
                <a:moveTo>
                  <a:pt x="102" y="47"/>
                </a:moveTo>
                <a:cubicBezTo>
                  <a:pt x="102" y="51"/>
                  <a:pt x="99" y="54"/>
                  <a:pt x="95" y="54"/>
                </a:cubicBezTo>
                <a:cubicBezTo>
                  <a:pt x="29" y="54"/>
                  <a:pt x="29" y="54"/>
                  <a:pt x="29" y="54"/>
                </a:cubicBezTo>
                <a:cubicBezTo>
                  <a:pt x="25" y="54"/>
                  <a:pt x="22" y="51"/>
                  <a:pt x="22" y="47"/>
                </a:cubicBezTo>
                <a:cubicBezTo>
                  <a:pt x="22" y="29"/>
                  <a:pt x="22" y="29"/>
                  <a:pt x="22" y="29"/>
                </a:cubicBezTo>
                <a:cubicBezTo>
                  <a:pt x="22" y="25"/>
                  <a:pt x="25" y="22"/>
                  <a:pt x="29" y="22"/>
                </a:cubicBezTo>
                <a:cubicBezTo>
                  <a:pt x="95" y="22"/>
                  <a:pt x="95" y="22"/>
                  <a:pt x="95" y="22"/>
                </a:cubicBezTo>
                <a:cubicBezTo>
                  <a:pt x="99" y="22"/>
                  <a:pt x="102" y="25"/>
                  <a:pt x="102" y="29"/>
                </a:cubicBezTo>
                <a:lnTo>
                  <a:pt x="102" y="47"/>
                </a:ln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7" name="Freeform 152"/>
          <p:cNvSpPr/>
          <p:nvPr>
            <p:custDataLst>
              <p:tags r:id="rId111"/>
            </p:custDataLst>
          </p:nvPr>
        </p:nvSpPr>
        <p:spPr bwMode="auto">
          <a:xfrm>
            <a:off x="8476531" y="5451164"/>
            <a:ext cx="712716" cy="501542"/>
          </a:xfrm>
          <a:custGeom>
            <a:avLst/>
            <a:gdLst>
              <a:gd name="T0" fmla="*/ 292 w 321"/>
              <a:gd name="T1" fmla="*/ 226 h 226"/>
              <a:gd name="T2" fmla="*/ 29 w 321"/>
              <a:gd name="T3" fmla="*/ 226 h 226"/>
              <a:gd name="T4" fmla="*/ 0 w 321"/>
              <a:gd name="T5" fmla="*/ 197 h 226"/>
              <a:gd name="T6" fmla="*/ 0 w 321"/>
              <a:gd name="T7" fmla="*/ 29 h 226"/>
              <a:gd name="T8" fmla="*/ 29 w 321"/>
              <a:gd name="T9" fmla="*/ 0 h 226"/>
              <a:gd name="T10" fmla="*/ 292 w 321"/>
              <a:gd name="T11" fmla="*/ 0 h 226"/>
              <a:gd name="T12" fmla="*/ 321 w 321"/>
              <a:gd name="T13" fmla="*/ 29 h 226"/>
              <a:gd name="T14" fmla="*/ 321 w 321"/>
              <a:gd name="T15" fmla="*/ 197 h 226"/>
              <a:gd name="T16" fmla="*/ 292 w 321"/>
              <a:gd name="T17"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1" h="226">
                <a:moveTo>
                  <a:pt x="292" y="226"/>
                </a:moveTo>
                <a:cubicBezTo>
                  <a:pt x="29" y="226"/>
                  <a:pt x="29" y="226"/>
                  <a:pt x="29" y="226"/>
                </a:cubicBezTo>
                <a:cubicBezTo>
                  <a:pt x="13" y="226"/>
                  <a:pt x="0" y="213"/>
                  <a:pt x="0" y="197"/>
                </a:cubicBezTo>
                <a:cubicBezTo>
                  <a:pt x="0" y="29"/>
                  <a:pt x="0" y="29"/>
                  <a:pt x="0" y="29"/>
                </a:cubicBezTo>
                <a:cubicBezTo>
                  <a:pt x="0" y="13"/>
                  <a:pt x="13" y="0"/>
                  <a:pt x="29" y="0"/>
                </a:cubicBezTo>
                <a:cubicBezTo>
                  <a:pt x="292" y="0"/>
                  <a:pt x="292" y="0"/>
                  <a:pt x="292" y="0"/>
                </a:cubicBezTo>
                <a:cubicBezTo>
                  <a:pt x="308" y="0"/>
                  <a:pt x="321" y="13"/>
                  <a:pt x="321" y="29"/>
                </a:cubicBezTo>
                <a:cubicBezTo>
                  <a:pt x="321" y="197"/>
                  <a:pt x="321" y="197"/>
                  <a:pt x="321" y="197"/>
                </a:cubicBezTo>
                <a:cubicBezTo>
                  <a:pt x="321" y="213"/>
                  <a:pt x="308" y="226"/>
                  <a:pt x="292" y="2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8" name="Freeform 153"/>
          <p:cNvSpPr/>
          <p:nvPr>
            <p:custDataLst>
              <p:tags r:id="rId112"/>
            </p:custDataLst>
          </p:nvPr>
        </p:nvSpPr>
        <p:spPr bwMode="auto">
          <a:xfrm>
            <a:off x="8833517" y="5451164"/>
            <a:ext cx="355729" cy="501542"/>
          </a:xfrm>
          <a:custGeom>
            <a:avLst/>
            <a:gdLst>
              <a:gd name="T0" fmla="*/ 128 w 160"/>
              <a:gd name="T1" fmla="*/ 0 h 226"/>
              <a:gd name="T2" fmla="*/ 0 w 160"/>
              <a:gd name="T3" fmla="*/ 0 h 226"/>
              <a:gd name="T4" fmla="*/ 0 w 160"/>
              <a:gd name="T5" fmla="*/ 226 h 226"/>
              <a:gd name="T6" fmla="*/ 128 w 160"/>
              <a:gd name="T7" fmla="*/ 226 h 226"/>
              <a:gd name="T8" fmla="*/ 160 w 160"/>
              <a:gd name="T9" fmla="*/ 194 h 226"/>
              <a:gd name="T10" fmla="*/ 160 w 160"/>
              <a:gd name="T11" fmla="*/ 31 h 226"/>
              <a:gd name="T12" fmla="*/ 128 w 160"/>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60" h="226">
                <a:moveTo>
                  <a:pt x="128" y="0"/>
                </a:moveTo>
                <a:cubicBezTo>
                  <a:pt x="0" y="0"/>
                  <a:pt x="0" y="0"/>
                  <a:pt x="0" y="0"/>
                </a:cubicBezTo>
                <a:cubicBezTo>
                  <a:pt x="0" y="226"/>
                  <a:pt x="0" y="226"/>
                  <a:pt x="0" y="226"/>
                </a:cubicBezTo>
                <a:cubicBezTo>
                  <a:pt x="128" y="226"/>
                  <a:pt x="128" y="226"/>
                  <a:pt x="128" y="226"/>
                </a:cubicBezTo>
                <a:cubicBezTo>
                  <a:pt x="146" y="226"/>
                  <a:pt x="160" y="212"/>
                  <a:pt x="160" y="194"/>
                </a:cubicBezTo>
                <a:cubicBezTo>
                  <a:pt x="160" y="31"/>
                  <a:pt x="160" y="31"/>
                  <a:pt x="160" y="31"/>
                </a:cubicBezTo>
                <a:cubicBezTo>
                  <a:pt x="160" y="14"/>
                  <a:pt x="146" y="0"/>
                  <a:pt x="128" y="0"/>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9" name="Rectangle 154"/>
          <p:cNvSpPr>
            <a:spLocks noChangeArrowheads="1"/>
          </p:cNvSpPr>
          <p:nvPr>
            <p:custDataLst>
              <p:tags r:id="rId113"/>
            </p:custDataLst>
          </p:nvPr>
        </p:nvSpPr>
        <p:spPr bwMode="auto">
          <a:xfrm>
            <a:off x="8671365" y="5652283"/>
            <a:ext cx="330589" cy="98046"/>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30" name="Rectangle 155"/>
          <p:cNvSpPr>
            <a:spLocks noChangeArrowheads="1"/>
          </p:cNvSpPr>
          <p:nvPr>
            <p:custDataLst>
              <p:tags r:id="rId114"/>
            </p:custDataLst>
          </p:nvPr>
        </p:nvSpPr>
        <p:spPr bwMode="auto">
          <a:xfrm>
            <a:off x="8789522" y="5535382"/>
            <a:ext cx="95531" cy="330590"/>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32" name="Freeform 156"/>
          <p:cNvSpPr/>
          <p:nvPr>
            <p:custDataLst>
              <p:tags r:id="rId115"/>
            </p:custDataLst>
          </p:nvPr>
        </p:nvSpPr>
        <p:spPr bwMode="auto">
          <a:xfrm>
            <a:off x="9538399" y="4405256"/>
            <a:ext cx="301679" cy="437434"/>
          </a:xfrm>
          <a:custGeom>
            <a:avLst/>
            <a:gdLst>
              <a:gd name="T0" fmla="*/ 70 w 136"/>
              <a:gd name="T1" fmla="*/ 149 h 197"/>
              <a:gd name="T2" fmla="*/ 130 w 136"/>
              <a:gd name="T3" fmla="*/ 38 h 197"/>
              <a:gd name="T4" fmla="*/ 120 w 136"/>
              <a:gd name="T5" fmla="*/ 6 h 197"/>
              <a:gd name="T6" fmla="*/ 88 w 136"/>
              <a:gd name="T7" fmla="*/ 16 h 197"/>
              <a:gd name="T8" fmla="*/ 28 w 136"/>
              <a:gd name="T9" fmla="*/ 127 h 197"/>
              <a:gd name="T10" fmla="*/ 8 w 136"/>
              <a:gd name="T11" fmla="*/ 143 h 197"/>
              <a:gd name="T12" fmla="*/ 22 w 136"/>
              <a:gd name="T13" fmla="*/ 188 h 197"/>
              <a:gd name="T14" fmla="*/ 68 w 136"/>
              <a:gd name="T15" fmla="*/ 175 h 197"/>
              <a:gd name="T16" fmla="*/ 70 w 136"/>
              <a:gd name="T17" fmla="*/ 1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97">
                <a:moveTo>
                  <a:pt x="70" y="149"/>
                </a:moveTo>
                <a:cubicBezTo>
                  <a:pt x="130" y="38"/>
                  <a:pt x="130" y="38"/>
                  <a:pt x="130" y="38"/>
                </a:cubicBezTo>
                <a:cubicBezTo>
                  <a:pt x="136" y="26"/>
                  <a:pt x="132" y="12"/>
                  <a:pt x="120" y="6"/>
                </a:cubicBezTo>
                <a:cubicBezTo>
                  <a:pt x="108" y="0"/>
                  <a:pt x="94" y="4"/>
                  <a:pt x="88" y="16"/>
                </a:cubicBezTo>
                <a:cubicBezTo>
                  <a:pt x="28" y="127"/>
                  <a:pt x="28" y="127"/>
                  <a:pt x="28" y="127"/>
                </a:cubicBezTo>
                <a:cubicBezTo>
                  <a:pt x="20" y="129"/>
                  <a:pt x="13" y="135"/>
                  <a:pt x="8" y="143"/>
                </a:cubicBezTo>
                <a:cubicBezTo>
                  <a:pt x="0" y="159"/>
                  <a:pt x="6" y="180"/>
                  <a:pt x="22" y="188"/>
                </a:cubicBezTo>
                <a:cubicBezTo>
                  <a:pt x="39" y="197"/>
                  <a:pt x="59" y="191"/>
                  <a:pt x="68" y="175"/>
                </a:cubicBezTo>
                <a:cubicBezTo>
                  <a:pt x="72" y="167"/>
                  <a:pt x="73" y="157"/>
                  <a:pt x="70"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3" name="Freeform 157"/>
          <p:cNvSpPr/>
          <p:nvPr>
            <p:custDataLst>
              <p:tags r:id="rId116"/>
            </p:custDataLst>
          </p:nvPr>
        </p:nvSpPr>
        <p:spPr bwMode="auto">
          <a:xfrm>
            <a:off x="9555997" y="4422854"/>
            <a:ext cx="266483" cy="402238"/>
          </a:xfrm>
          <a:custGeom>
            <a:avLst/>
            <a:gdLst>
              <a:gd name="T0" fmla="*/ 53 w 120"/>
              <a:gd name="T1" fmla="*/ 163 h 181"/>
              <a:gd name="T2" fmla="*/ 18 w 120"/>
              <a:gd name="T3" fmla="*/ 174 h 181"/>
              <a:gd name="T4" fmla="*/ 7 w 120"/>
              <a:gd name="T5" fmla="*/ 138 h 181"/>
              <a:gd name="T6" fmla="*/ 25 w 120"/>
              <a:gd name="T7" fmla="*/ 125 h 181"/>
              <a:gd name="T8" fmla="*/ 86 w 120"/>
              <a:gd name="T9" fmla="*/ 11 h 181"/>
              <a:gd name="T10" fmla="*/ 109 w 120"/>
              <a:gd name="T11" fmla="*/ 4 h 181"/>
              <a:gd name="T12" fmla="*/ 116 w 120"/>
              <a:gd name="T13" fmla="*/ 27 h 181"/>
              <a:gd name="T14" fmla="*/ 55 w 120"/>
              <a:gd name="T15" fmla="*/ 141 h 181"/>
              <a:gd name="T16" fmla="*/ 53 w 120"/>
              <a:gd name="T17" fmla="*/ 163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81">
                <a:moveTo>
                  <a:pt x="53" y="163"/>
                </a:moveTo>
                <a:cubicBezTo>
                  <a:pt x="47" y="176"/>
                  <a:pt x="30" y="181"/>
                  <a:pt x="18" y="174"/>
                </a:cubicBezTo>
                <a:cubicBezTo>
                  <a:pt x="5" y="167"/>
                  <a:pt x="0" y="151"/>
                  <a:pt x="7" y="138"/>
                </a:cubicBezTo>
                <a:cubicBezTo>
                  <a:pt x="11" y="131"/>
                  <a:pt x="17" y="126"/>
                  <a:pt x="25" y="125"/>
                </a:cubicBezTo>
                <a:cubicBezTo>
                  <a:pt x="86" y="11"/>
                  <a:pt x="86" y="11"/>
                  <a:pt x="86" y="11"/>
                </a:cubicBezTo>
                <a:cubicBezTo>
                  <a:pt x="90" y="3"/>
                  <a:pt x="101" y="0"/>
                  <a:pt x="109" y="4"/>
                </a:cubicBezTo>
                <a:cubicBezTo>
                  <a:pt x="117" y="8"/>
                  <a:pt x="120" y="19"/>
                  <a:pt x="116" y="27"/>
                </a:cubicBezTo>
                <a:cubicBezTo>
                  <a:pt x="55" y="141"/>
                  <a:pt x="55" y="141"/>
                  <a:pt x="55" y="141"/>
                </a:cubicBezTo>
                <a:cubicBezTo>
                  <a:pt x="57" y="148"/>
                  <a:pt x="57" y="156"/>
                  <a:pt x="53" y="163"/>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4" name="Freeform 158"/>
          <p:cNvSpPr/>
          <p:nvPr>
            <p:custDataLst>
              <p:tags r:id="rId117"/>
            </p:custDataLst>
          </p:nvPr>
        </p:nvSpPr>
        <p:spPr bwMode="auto">
          <a:xfrm>
            <a:off x="9555997" y="4556118"/>
            <a:ext cx="198605" cy="268997"/>
          </a:xfrm>
          <a:custGeom>
            <a:avLst/>
            <a:gdLst>
              <a:gd name="T0" fmla="*/ 53 w 89"/>
              <a:gd name="T1" fmla="*/ 103 h 121"/>
              <a:gd name="T2" fmla="*/ 18 w 89"/>
              <a:gd name="T3" fmla="*/ 114 h 121"/>
              <a:gd name="T4" fmla="*/ 7 w 89"/>
              <a:gd name="T5" fmla="*/ 78 h 121"/>
              <a:gd name="T6" fmla="*/ 25 w 89"/>
              <a:gd name="T7" fmla="*/ 65 h 121"/>
              <a:gd name="T8" fmla="*/ 59 w 89"/>
              <a:gd name="T9" fmla="*/ 0 h 121"/>
              <a:gd name="T10" fmla="*/ 89 w 89"/>
              <a:gd name="T11" fmla="*/ 16 h 121"/>
              <a:gd name="T12" fmla="*/ 55 w 89"/>
              <a:gd name="T13" fmla="*/ 81 h 121"/>
              <a:gd name="T14" fmla="*/ 53 w 89"/>
              <a:gd name="T15" fmla="*/ 103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120">
                <a:moveTo>
                  <a:pt x="53" y="103"/>
                </a:moveTo>
                <a:cubicBezTo>
                  <a:pt x="47" y="116"/>
                  <a:pt x="30" y="121"/>
                  <a:pt x="18" y="114"/>
                </a:cubicBezTo>
                <a:cubicBezTo>
                  <a:pt x="5" y="107"/>
                  <a:pt x="0" y="91"/>
                  <a:pt x="7" y="78"/>
                </a:cubicBezTo>
                <a:cubicBezTo>
                  <a:pt x="11" y="71"/>
                  <a:pt x="17" y="66"/>
                  <a:pt x="25" y="65"/>
                </a:cubicBezTo>
                <a:cubicBezTo>
                  <a:pt x="59" y="0"/>
                  <a:pt x="59" y="0"/>
                  <a:pt x="59" y="0"/>
                </a:cubicBezTo>
                <a:cubicBezTo>
                  <a:pt x="89" y="16"/>
                  <a:pt x="89" y="16"/>
                  <a:pt x="89" y="16"/>
                </a:cubicBezTo>
                <a:cubicBezTo>
                  <a:pt x="55" y="81"/>
                  <a:pt x="55" y="81"/>
                  <a:pt x="55" y="81"/>
                </a:cubicBezTo>
                <a:cubicBezTo>
                  <a:pt x="57" y="88"/>
                  <a:pt x="57" y="96"/>
                  <a:pt x="53" y="103"/>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5" name="Freeform 159"/>
          <p:cNvSpPr/>
          <p:nvPr>
            <p:custDataLst>
              <p:tags r:id="rId118"/>
            </p:custDataLst>
          </p:nvPr>
        </p:nvSpPr>
        <p:spPr bwMode="auto">
          <a:xfrm>
            <a:off x="9596221" y="4574977"/>
            <a:ext cx="158381" cy="250142"/>
          </a:xfrm>
          <a:custGeom>
            <a:avLst/>
            <a:gdLst>
              <a:gd name="T0" fmla="*/ 35 w 71"/>
              <a:gd name="T1" fmla="*/ 95 h 113"/>
              <a:gd name="T2" fmla="*/ 0 w 71"/>
              <a:gd name="T3" fmla="*/ 106 h 113"/>
              <a:gd name="T4" fmla="*/ 56 w 71"/>
              <a:gd name="T5" fmla="*/ 0 h 113"/>
              <a:gd name="T6" fmla="*/ 71 w 71"/>
              <a:gd name="T7" fmla="*/ 8 h 113"/>
              <a:gd name="T8" fmla="*/ 37 w 71"/>
              <a:gd name="T9" fmla="*/ 73 h 113"/>
              <a:gd name="T10" fmla="*/ 35 w 71"/>
              <a:gd name="T11" fmla="*/ 95 h 113"/>
            </a:gdLst>
            <a:ahLst/>
            <a:cxnLst>
              <a:cxn ang="0">
                <a:pos x="T0" y="T1"/>
              </a:cxn>
              <a:cxn ang="0">
                <a:pos x="T2" y="T3"/>
              </a:cxn>
              <a:cxn ang="0">
                <a:pos x="T4" y="T5"/>
              </a:cxn>
              <a:cxn ang="0">
                <a:pos x="T6" y="T7"/>
              </a:cxn>
              <a:cxn ang="0">
                <a:pos x="T8" y="T9"/>
              </a:cxn>
              <a:cxn ang="0">
                <a:pos x="T10" y="T11"/>
              </a:cxn>
            </a:cxnLst>
            <a:rect l="0" t="0" r="r" b="b"/>
            <a:pathLst>
              <a:path w="71" h="113">
                <a:moveTo>
                  <a:pt x="35" y="95"/>
                </a:moveTo>
                <a:cubicBezTo>
                  <a:pt x="29" y="108"/>
                  <a:pt x="12" y="113"/>
                  <a:pt x="0" y="106"/>
                </a:cubicBezTo>
                <a:cubicBezTo>
                  <a:pt x="56" y="0"/>
                  <a:pt x="56" y="0"/>
                  <a:pt x="56" y="0"/>
                </a:cubicBezTo>
                <a:cubicBezTo>
                  <a:pt x="71" y="8"/>
                  <a:pt x="71" y="8"/>
                  <a:pt x="71" y="8"/>
                </a:cubicBezTo>
                <a:cubicBezTo>
                  <a:pt x="37" y="73"/>
                  <a:pt x="37" y="73"/>
                  <a:pt x="37" y="73"/>
                </a:cubicBezTo>
                <a:cubicBezTo>
                  <a:pt x="39" y="80"/>
                  <a:pt x="39" y="88"/>
                  <a:pt x="35" y="95"/>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grpSp>
        <p:nvGrpSpPr>
          <p:cNvPr id="136" name="组合 135"/>
          <p:cNvGrpSpPr/>
          <p:nvPr userDrawn="1">
            <p:custDataLst>
              <p:tags r:id="rId119"/>
            </p:custDataLst>
          </p:nvPr>
        </p:nvGrpSpPr>
        <p:grpSpPr>
          <a:xfrm>
            <a:off x="3976109" y="1620550"/>
            <a:ext cx="672491" cy="883667"/>
            <a:chOff x="12452351" y="4460875"/>
            <a:chExt cx="849312" cy="1116013"/>
          </a:xfrm>
          <a:solidFill>
            <a:schemeClr val="accent1"/>
          </a:solidFill>
        </p:grpSpPr>
        <p:sp>
          <p:nvSpPr>
            <p:cNvPr id="137" name="Freeform 160"/>
            <p:cNvSpPr/>
            <p:nvPr>
              <p:custDataLst>
                <p:tags r:id="rId120"/>
              </p:custDataLst>
            </p:nvPr>
          </p:nvSpPr>
          <p:spPr bwMode="auto">
            <a:xfrm>
              <a:off x="12730163" y="5083175"/>
              <a:ext cx="87313" cy="174625"/>
            </a:xfrm>
            <a:custGeom>
              <a:avLst/>
              <a:gdLst>
                <a:gd name="T0" fmla="*/ 19 w 31"/>
                <a:gd name="T1" fmla="*/ 62 h 62"/>
                <a:gd name="T2" fmla="*/ 12 w 31"/>
                <a:gd name="T3" fmla="*/ 62 h 62"/>
                <a:gd name="T4" fmla="*/ 0 w 31"/>
                <a:gd name="T5" fmla="*/ 50 h 62"/>
                <a:gd name="T6" fmla="*/ 0 w 31"/>
                <a:gd name="T7" fmla="*/ 12 h 62"/>
                <a:gd name="T8" fmla="*/ 12 w 31"/>
                <a:gd name="T9" fmla="*/ 0 h 62"/>
                <a:gd name="T10" fmla="*/ 19 w 31"/>
                <a:gd name="T11" fmla="*/ 0 h 62"/>
                <a:gd name="T12" fmla="*/ 31 w 31"/>
                <a:gd name="T13" fmla="*/ 12 h 62"/>
                <a:gd name="T14" fmla="*/ 31 w 31"/>
                <a:gd name="T15" fmla="*/ 50 h 62"/>
                <a:gd name="T16" fmla="*/ 19 w 31"/>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62">
                  <a:moveTo>
                    <a:pt x="19" y="62"/>
                  </a:moveTo>
                  <a:cubicBezTo>
                    <a:pt x="12" y="62"/>
                    <a:pt x="12" y="62"/>
                    <a:pt x="12" y="62"/>
                  </a:cubicBezTo>
                  <a:cubicBezTo>
                    <a:pt x="5" y="62"/>
                    <a:pt x="0" y="57"/>
                    <a:pt x="0" y="50"/>
                  </a:cubicBezTo>
                  <a:cubicBezTo>
                    <a:pt x="0" y="12"/>
                    <a:pt x="0" y="12"/>
                    <a:pt x="0" y="12"/>
                  </a:cubicBezTo>
                  <a:cubicBezTo>
                    <a:pt x="0" y="6"/>
                    <a:pt x="5" y="0"/>
                    <a:pt x="12" y="0"/>
                  </a:cubicBezTo>
                  <a:cubicBezTo>
                    <a:pt x="19" y="0"/>
                    <a:pt x="19" y="0"/>
                    <a:pt x="19" y="0"/>
                  </a:cubicBezTo>
                  <a:cubicBezTo>
                    <a:pt x="25" y="0"/>
                    <a:pt x="31" y="6"/>
                    <a:pt x="31" y="12"/>
                  </a:cubicBezTo>
                  <a:cubicBezTo>
                    <a:pt x="31" y="50"/>
                    <a:pt x="31" y="50"/>
                    <a:pt x="31" y="50"/>
                  </a:cubicBezTo>
                  <a:cubicBezTo>
                    <a:pt x="31" y="57"/>
                    <a:pt x="25" y="62"/>
                    <a:pt x="19"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8" name="Freeform 161"/>
            <p:cNvSpPr/>
            <p:nvPr>
              <p:custDataLst>
                <p:tags r:id="rId121"/>
              </p:custDataLst>
            </p:nvPr>
          </p:nvSpPr>
          <p:spPr bwMode="auto">
            <a:xfrm>
              <a:off x="12452351" y="4460875"/>
              <a:ext cx="646113" cy="728663"/>
            </a:xfrm>
            <a:custGeom>
              <a:avLst/>
              <a:gdLst>
                <a:gd name="T0" fmla="*/ 206 w 230"/>
                <a:gd name="T1" fmla="*/ 237 h 260"/>
                <a:gd name="T2" fmla="*/ 155 w 230"/>
                <a:gd name="T3" fmla="*/ 252 h 260"/>
                <a:gd name="T4" fmla="*/ 75 w 230"/>
                <a:gd name="T5" fmla="*/ 252 h 260"/>
                <a:gd name="T6" fmla="*/ 24 w 230"/>
                <a:gd name="T7" fmla="*/ 237 h 260"/>
                <a:gd name="T8" fmla="*/ 0 w 230"/>
                <a:gd name="T9" fmla="*/ 206 h 260"/>
                <a:gd name="T10" fmla="*/ 0 w 230"/>
                <a:gd name="T11" fmla="*/ 33 h 260"/>
                <a:gd name="T12" fmla="*/ 33 w 230"/>
                <a:gd name="T13" fmla="*/ 0 h 260"/>
                <a:gd name="T14" fmla="*/ 197 w 230"/>
                <a:gd name="T15" fmla="*/ 0 h 260"/>
                <a:gd name="T16" fmla="*/ 230 w 230"/>
                <a:gd name="T17" fmla="*/ 33 h 260"/>
                <a:gd name="T18" fmla="*/ 230 w 230"/>
                <a:gd name="T19" fmla="*/ 206 h 260"/>
                <a:gd name="T20" fmla="*/ 206 w 230"/>
                <a:gd name="T21" fmla="*/ 23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60">
                  <a:moveTo>
                    <a:pt x="206" y="237"/>
                  </a:moveTo>
                  <a:cubicBezTo>
                    <a:pt x="155" y="252"/>
                    <a:pt x="155" y="252"/>
                    <a:pt x="155" y="252"/>
                  </a:cubicBezTo>
                  <a:cubicBezTo>
                    <a:pt x="129" y="260"/>
                    <a:pt x="101" y="260"/>
                    <a:pt x="75" y="252"/>
                  </a:cubicBezTo>
                  <a:cubicBezTo>
                    <a:pt x="24" y="237"/>
                    <a:pt x="24" y="237"/>
                    <a:pt x="24" y="237"/>
                  </a:cubicBezTo>
                  <a:cubicBezTo>
                    <a:pt x="10" y="233"/>
                    <a:pt x="0" y="220"/>
                    <a:pt x="0" y="206"/>
                  </a:cubicBezTo>
                  <a:cubicBezTo>
                    <a:pt x="0" y="33"/>
                    <a:pt x="0" y="33"/>
                    <a:pt x="0" y="33"/>
                  </a:cubicBezTo>
                  <a:cubicBezTo>
                    <a:pt x="0" y="15"/>
                    <a:pt x="15" y="0"/>
                    <a:pt x="33" y="0"/>
                  </a:cubicBezTo>
                  <a:cubicBezTo>
                    <a:pt x="197" y="0"/>
                    <a:pt x="197" y="0"/>
                    <a:pt x="197" y="0"/>
                  </a:cubicBezTo>
                  <a:cubicBezTo>
                    <a:pt x="215" y="0"/>
                    <a:pt x="230" y="15"/>
                    <a:pt x="230" y="33"/>
                  </a:cubicBezTo>
                  <a:cubicBezTo>
                    <a:pt x="230" y="206"/>
                    <a:pt x="230" y="206"/>
                    <a:pt x="230" y="206"/>
                  </a:cubicBezTo>
                  <a:cubicBezTo>
                    <a:pt x="230" y="220"/>
                    <a:pt x="220" y="233"/>
                    <a:pt x="206" y="2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9" name="Freeform 162"/>
            <p:cNvSpPr/>
            <p:nvPr>
              <p:custDataLst>
                <p:tags r:id="rId122"/>
              </p:custDataLst>
            </p:nvPr>
          </p:nvSpPr>
          <p:spPr bwMode="auto">
            <a:xfrm>
              <a:off x="12488863" y="4497388"/>
              <a:ext cx="573088" cy="650875"/>
            </a:xfrm>
            <a:custGeom>
              <a:avLst/>
              <a:gdLst>
                <a:gd name="T0" fmla="*/ 102 w 204"/>
                <a:gd name="T1" fmla="*/ 232 h 232"/>
                <a:gd name="T2" fmla="*/ 66 w 204"/>
                <a:gd name="T3" fmla="*/ 226 h 232"/>
                <a:gd name="T4" fmla="*/ 14 w 204"/>
                <a:gd name="T5" fmla="*/ 211 h 232"/>
                <a:gd name="T6" fmla="*/ 0 w 204"/>
                <a:gd name="T7" fmla="*/ 193 h 232"/>
                <a:gd name="T8" fmla="*/ 0 w 204"/>
                <a:gd name="T9" fmla="*/ 20 h 232"/>
                <a:gd name="T10" fmla="*/ 20 w 204"/>
                <a:gd name="T11" fmla="*/ 0 h 232"/>
                <a:gd name="T12" fmla="*/ 184 w 204"/>
                <a:gd name="T13" fmla="*/ 0 h 232"/>
                <a:gd name="T14" fmla="*/ 204 w 204"/>
                <a:gd name="T15" fmla="*/ 20 h 232"/>
                <a:gd name="T16" fmla="*/ 204 w 204"/>
                <a:gd name="T17" fmla="*/ 193 h 232"/>
                <a:gd name="T18" fmla="*/ 190 w 204"/>
                <a:gd name="T19" fmla="*/ 211 h 232"/>
                <a:gd name="T20" fmla="*/ 139 w 204"/>
                <a:gd name="T21" fmla="*/ 226 h 232"/>
                <a:gd name="T22" fmla="*/ 102 w 204"/>
                <a:gd name="T2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 h="231">
                  <a:moveTo>
                    <a:pt x="102" y="232"/>
                  </a:moveTo>
                  <a:cubicBezTo>
                    <a:pt x="90" y="232"/>
                    <a:pt x="78" y="230"/>
                    <a:pt x="66" y="226"/>
                  </a:cubicBezTo>
                  <a:cubicBezTo>
                    <a:pt x="14" y="211"/>
                    <a:pt x="14" y="211"/>
                    <a:pt x="14" y="211"/>
                  </a:cubicBezTo>
                  <a:cubicBezTo>
                    <a:pt x="6" y="209"/>
                    <a:pt x="0" y="201"/>
                    <a:pt x="0" y="193"/>
                  </a:cubicBezTo>
                  <a:cubicBezTo>
                    <a:pt x="0" y="20"/>
                    <a:pt x="0" y="20"/>
                    <a:pt x="0" y="20"/>
                  </a:cubicBezTo>
                  <a:cubicBezTo>
                    <a:pt x="0" y="9"/>
                    <a:pt x="9" y="0"/>
                    <a:pt x="20" y="0"/>
                  </a:cubicBezTo>
                  <a:cubicBezTo>
                    <a:pt x="184" y="0"/>
                    <a:pt x="184" y="0"/>
                    <a:pt x="184" y="0"/>
                  </a:cubicBezTo>
                  <a:cubicBezTo>
                    <a:pt x="195" y="0"/>
                    <a:pt x="204" y="9"/>
                    <a:pt x="204" y="20"/>
                  </a:cubicBezTo>
                  <a:cubicBezTo>
                    <a:pt x="204" y="193"/>
                    <a:pt x="204" y="193"/>
                    <a:pt x="204" y="193"/>
                  </a:cubicBezTo>
                  <a:cubicBezTo>
                    <a:pt x="204" y="201"/>
                    <a:pt x="198" y="209"/>
                    <a:pt x="190" y="211"/>
                  </a:cubicBezTo>
                  <a:cubicBezTo>
                    <a:pt x="139" y="226"/>
                    <a:pt x="139" y="226"/>
                    <a:pt x="139" y="226"/>
                  </a:cubicBezTo>
                  <a:cubicBezTo>
                    <a:pt x="127" y="230"/>
                    <a:pt x="114" y="232"/>
                    <a:pt x="102"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0" name="Freeform 163"/>
            <p:cNvSpPr/>
            <p:nvPr>
              <p:custDataLst>
                <p:tags r:id="rId123"/>
              </p:custDataLst>
            </p:nvPr>
          </p:nvSpPr>
          <p:spPr bwMode="auto">
            <a:xfrm>
              <a:off x="12488863" y="4794250"/>
              <a:ext cx="573088" cy="354013"/>
            </a:xfrm>
            <a:custGeom>
              <a:avLst/>
              <a:gdLst>
                <a:gd name="T0" fmla="*/ 0 w 204"/>
                <a:gd name="T1" fmla="*/ 0 h 126"/>
                <a:gd name="T2" fmla="*/ 0 w 204"/>
                <a:gd name="T3" fmla="*/ 87 h 126"/>
                <a:gd name="T4" fmla="*/ 14 w 204"/>
                <a:gd name="T5" fmla="*/ 105 h 126"/>
                <a:gd name="T6" fmla="*/ 66 w 204"/>
                <a:gd name="T7" fmla="*/ 120 h 126"/>
                <a:gd name="T8" fmla="*/ 102 w 204"/>
                <a:gd name="T9" fmla="*/ 126 h 126"/>
                <a:gd name="T10" fmla="*/ 139 w 204"/>
                <a:gd name="T11" fmla="*/ 120 h 126"/>
                <a:gd name="T12" fmla="*/ 190 w 204"/>
                <a:gd name="T13" fmla="*/ 105 h 126"/>
                <a:gd name="T14" fmla="*/ 204 w 204"/>
                <a:gd name="T15" fmla="*/ 87 h 126"/>
                <a:gd name="T16" fmla="*/ 204 w 204"/>
                <a:gd name="T17" fmla="*/ 0 h 126"/>
                <a:gd name="T18" fmla="*/ 0 w 204"/>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25">
                  <a:moveTo>
                    <a:pt x="0" y="0"/>
                  </a:moveTo>
                  <a:cubicBezTo>
                    <a:pt x="0" y="87"/>
                    <a:pt x="0" y="87"/>
                    <a:pt x="0" y="87"/>
                  </a:cubicBezTo>
                  <a:cubicBezTo>
                    <a:pt x="0" y="95"/>
                    <a:pt x="6" y="103"/>
                    <a:pt x="14" y="105"/>
                  </a:cubicBezTo>
                  <a:cubicBezTo>
                    <a:pt x="66" y="120"/>
                    <a:pt x="66" y="120"/>
                    <a:pt x="66" y="120"/>
                  </a:cubicBezTo>
                  <a:cubicBezTo>
                    <a:pt x="78" y="124"/>
                    <a:pt x="90" y="126"/>
                    <a:pt x="102" y="126"/>
                  </a:cubicBezTo>
                  <a:cubicBezTo>
                    <a:pt x="114" y="126"/>
                    <a:pt x="127" y="124"/>
                    <a:pt x="139" y="120"/>
                  </a:cubicBezTo>
                  <a:cubicBezTo>
                    <a:pt x="190" y="105"/>
                    <a:pt x="190" y="105"/>
                    <a:pt x="190" y="105"/>
                  </a:cubicBezTo>
                  <a:cubicBezTo>
                    <a:pt x="198" y="103"/>
                    <a:pt x="204" y="95"/>
                    <a:pt x="204" y="87"/>
                  </a:cubicBezTo>
                  <a:cubicBezTo>
                    <a:pt x="204" y="0"/>
                    <a:pt x="204" y="0"/>
                    <a:pt x="204"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1" name="Freeform 164"/>
            <p:cNvSpPr/>
            <p:nvPr>
              <p:custDataLst>
                <p:tags r:id="rId124"/>
              </p:custDataLst>
            </p:nvPr>
          </p:nvSpPr>
          <p:spPr bwMode="auto">
            <a:xfrm>
              <a:off x="12773026" y="4794250"/>
              <a:ext cx="288925" cy="354013"/>
            </a:xfrm>
            <a:custGeom>
              <a:avLst/>
              <a:gdLst>
                <a:gd name="T0" fmla="*/ 0 w 103"/>
                <a:gd name="T1" fmla="*/ 0 h 126"/>
                <a:gd name="T2" fmla="*/ 0 w 103"/>
                <a:gd name="T3" fmla="*/ 126 h 126"/>
                <a:gd name="T4" fmla="*/ 1 w 103"/>
                <a:gd name="T5" fmla="*/ 126 h 126"/>
                <a:gd name="T6" fmla="*/ 38 w 103"/>
                <a:gd name="T7" fmla="*/ 120 h 126"/>
                <a:gd name="T8" fmla="*/ 89 w 103"/>
                <a:gd name="T9" fmla="*/ 105 h 126"/>
                <a:gd name="T10" fmla="*/ 103 w 103"/>
                <a:gd name="T11" fmla="*/ 87 h 126"/>
                <a:gd name="T12" fmla="*/ 103 w 103"/>
                <a:gd name="T13" fmla="*/ 0 h 126"/>
                <a:gd name="T14" fmla="*/ 0 w 103"/>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25">
                  <a:moveTo>
                    <a:pt x="0" y="0"/>
                  </a:moveTo>
                  <a:cubicBezTo>
                    <a:pt x="0" y="126"/>
                    <a:pt x="0" y="126"/>
                    <a:pt x="0" y="126"/>
                  </a:cubicBezTo>
                  <a:cubicBezTo>
                    <a:pt x="1" y="126"/>
                    <a:pt x="1" y="126"/>
                    <a:pt x="1" y="126"/>
                  </a:cubicBezTo>
                  <a:cubicBezTo>
                    <a:pt x="13" y="126"/>
                    <a:pt x="26" y="124"/>
                    <a:pt x="38" y="120"/>
                  </a:cubicBezTo>
                  <a:cubicBezTo>
                    <a:pt x="89" y="105"/>
                    <a:pt x="89" y="105"/>
                    <a:pt x="89" y="105"/>
                  </a:cubicBezTo>
                  <a:cubicBezTo>
                    <a:pt x="97" y="103"/>
                    <a:pt x="103" y="95"/>
                    <a:pt x="103" y="87"/>
                  </a:cubicBezTo>
                  <a:cubicBezTo>
                    <a:pt x="103" y="0"/>
                    <a:pt x="103" y="0"/>
                    <a:pt x="103"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2" name="Freeform 165"/>
            <p:cNvSpPr/>
            <p:nvPr>
              <p:custDataLst>
                <p:tags r:id="rId125"/>
              </p:custDataLst>
            </p:nvPr>
          </p:nvSpPr>
          <p:spPr bwMode="auto">
            <a:xfrm>
              <a:off x="12761913" y="5170488"/>
              <a:ext cx="539750" cy="406400"/>
            </a:xfrm>
            <a:custGeom>
              <a:avLst/>
              <a:gdLst>
                <a:gd name="T0" fmla="*/ 65 w 193"/>
                <a:gd name="T1" fmla="*/ 145 h 145"/>
                <a:gd name="T2" fmla="*/ 0 w 193"/>
                <a:gd name="T3" fmla="*/ 81 h 145"/>
                <a:gd name="T4" fmla="*/ 0 w 193"/>
                <a:gd name="T5" fmla="*/ 25 h 145"/>
                <a:gd name="T6" fmla="*/ 9 w 193"/>
                <a:gd name="T7" fmla="*/ 25 h 145"/>
                <a:gd name="T8" fmla="*/ 9 w 193"/>
                <a:gd name="T9" fmla="*/ 81 h 145"/>
                <a:gd name="T10" fmla="*/ 65 w 193"/>
                <a:gd name="T11" fmla="*/ 137 h 145"/>
                <a:gd name="T12" fmla="*/ 120 w 193"/>
                <a:gd name="T13" fmla="*/ 81 h 145"/>
                <a:gd name="T14" fmla="*/ 120 w 193"/>
                <a:gd name="T15" fmla="*/ 65 h 145"/>
                <a:gd name="T16" fmla="*/ 185 w 193"/>
                <a:gd name="T17" fmla="*/ 0 h 145"/>
                <a:gd name="T18" fmla="*/ 193 w 193"/>
                <a:gd name="T19" fmla="*/ 0 h 145"/>
                <a:gd name="T20" fmla="*/ 193 w 193"/>
                <a:gd name="T21" fmla="*/ 9 h 145"/>
                <a:gd name="T22" fmla="*/ 185 w 193"/>
                <a:gd name="T23" fmla="*/ 9 h 145"/>
                <a:gd name="T24" fmla="*/ 129 w 193"/>
                <a:gd name="T25" fmla="*/ 65 h 145"/>
                <a:gd name="T26" fmla="*/ 129 w 193"/>
                <a:gd name="T27" fmla="*/ 81 h 145"/>
                <a:gd name="T28" fmla="*/ 65 w 193"/>
                <a:gd name="T29"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3" h="145">
                  <a:moveTo>
                    <a:pt x="65" y="145"/>
                  </a:moveTo>
                  <a:cubicBezTo>
                    <a:pt x="29" y="145"/>
                    <a:pt x="0" y="116"/>
                    <a:pt x="0" y="81"/>
                  </a:cubicBezTo>
                  <a:cubicBezTo>
                    <a:pt x="0" y="25"/>
                    <a:pt x="0" y="25"/>
                    <a:pt x="0" y="25"/>
                  </a:cubicBezTo>
                  <a:cubicBezTo>
                    <a:pt x="9" y="25"/>
                    <a:pt x="9" y="25"/>
                    <a:pt x="9" y="25"/>
                  </a:cubicBezTo>
                  <a:cubicBezTo>
                    <a:pt x="9" y="81"/>
                    <a:pt x="9" y="81"/>
                    <a:pt x="9" y="81"/>
                  </a:cubicBezTo>
                  <a:cubicBezTo>
                    <a:pt x="9" y="112"/>
                    <a:pt x="34" y="137"/>
                    <a:pt x="65" y="137"/>
                  </a:cubicBezTo>
                  <a:cubicBezTo>
                    <a:pt x="95" y="137"/>
                    <a:pt x="120" y="112"/>
                    <a:pt x="120" y="81"/>
                  </a:cubicBezTo>
                  <a:cubicBezTo>
                    <a:pt x="120" y="65"/>
                    <a:pt x="120" y="65"/>
                    <a:pt x="120" y="65"/>
                  </a:cubicBezTo>
                  <a:cubicBezTo>
                    <a:pt x="120" y="29"/>
                    <a:pt x="149" y="0"/>
                    <a:pt x="185" y="0"/>
                  </a:cubicBezTo>
                  <a:cubicBezTo>
                    <a:pt x="193" y="0"/>
                    <a:pt x="193" y="0"/>
                    <a:pt x="193" y="0"/>
                  </a:cubicBezTo>
                  <a:cubicBezTo>
                    <a:pt x="193" y="9"/>
                    <a:pt x="193" y="9"/>
                    <a:pt x="193" y="9"/>
                  </a:cubicBezTo>
                  <a:cubicBezTo>
                    <a:pt x="185" y="9"/>
                    <a:pt x="185" y="9"/>
                    <a:pt x="185" y="9"/>
                  </a:cubicBezTo>
                  <a:cubicBezTo>
                    <a:pt x="154" y="9"/>
                    <a:pt x="129" y="34"/>
                    <a:pt x="129" y="65"/>
                  </a:cubicBezTo>
                  <a:cubicBezTo>
                    <a:pt x="129" y="81"/>
                    <a:pt x="129" y="81"/>
                    <a:pt x="129" y="81"/>
                  </a:cubicBezTo>
                  <a:cubicBezTo>
                    <a:pt x="129" y="116"/>
                    <a:pt x="100" y="145"/>
                    <a:pt x="6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grpSp>
      <p:sp>
        <p:nvSpPr>
          <p:cNvPr id="144" name="Freeform 166"/>
          <p:cNvSpPr/>
          <p:nvPr>
            <p:custDataLst>
              <p:tags r:id="rId126"/>
            </p:custDataLst>
          </p:nvPr>
        </p:nvSpPr>
        <p:spPr bwMode="auto">
          <a:xfrm>
            <a:off x="8927698" y="3027198"/>
            <a:ext cx="139527" cy="183521"/>
          </a:xfrm>
          <a:custGeom>
            <a:avLst/>
            <a:gdLst>
              <a:gd name="T0" fmla="*/ 62 w 63"/>
              <a:gd name="T1" fmla="*/ 31 h 83"/>
              <a:gd name="T2" fmla="*/ 32 w 63"/>
              <a:gd name="T3" fmla="*/ 82 h 83"/>
              <a:gd name="T4" fmla="*/ 1 w 63"/>
              <a:gd name="T5" fmla="*/ 33 h 83"/>
              <a:gd name="T6" fmla="*/ 31 w 63"/>
              <a:gd name="T7" fmla="*/ 0 h 83"/>
              <a:gd name="T8" fmla="*/ 62 w 63"/>
              <a:gd name="T9" fmla="*/ 31 h 83"/>
            </a:gdLst>
            <a:ahLst/>
            <a:cxnLst>
              <a:cxn ang="0">
                <a:pos x="T0" y="T1"/>
              </a:cxn>
              <a:cxn ang="0">
                <a:pos x="T2" y="T3"/>
              </a:cxn>
              <a:cxn ang="0">
                <a:pos x="T4" y="T5"/>
              </a:cxn>
              <a:cxn ang="0">
                <a:pos x="T6" y="T7"/>
              </a:cxn>
              <a:cxn ang="0">
                <a:pos x="T8" y="T9"/>
              </a:cxn>
            </a:cxnLst>
            <a:rect l="0" t="0" r="r" b="b"/>
            <a:pathLst>
              <a:path w="62" h="83">
                <a:moveTo>
                  <a:pt x="62" y="31"/>
                </a:moveTo>
                <a:cubicBezTo>
                  <a:pt x="63" y="49"/>
                  <a:pt x="50" y="82"/>
                  <a:pt x="32" y="82"/>
                </a:cubicBezTo>
                <a:cubicBezTo>
                  <a:pt x="15" y="83"/>
                  <a:pt x="1" y="51"/>
                  <a:pt x="1" y="33"/>
                </a:cubicBezTo>
                <a:cubicBezTo>
                  <a:pt x="0" y="15"/>
                  <a:pt x="14" y="0"/>
                  <a:pt x="31" y="0"/>
                </a:cubicBezTo>
                <a:cubicBezTo>
                  <a:pt x="48" y="0"/>
                  <a:pt x="62" y="14"/>
                  <a:pt x="62" y="31"/>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5" name="Freeform 167"/>
          <p:cNvSpPr/>
          <p:nvPr>
            <p:custDataLst>
              <p:tags r:id="rId127"/>
            </p:custDataLst>
          </p:nvPr>
        </p:nvSpPr>
        <p:spPr bwMode="auto">
          <a:xfrm>
            <a:off x="8996832" y="3027197"/>
            <a:ext cx="70392" cy="182265"/>
          </a:xfrm>
          <a:custGeom>
            <a:avLst/>
            <a:gdLst>
              <a:gd name="T0" fmla="*/ 0 w 32"/>
              <a:gd name="T1" fmla="*/ 0 h 82"/>
              <a:gd name="T2" fmla="*/ 0 w 32"/>
              <a:gd name="T3" fmla="*/ 0 h 82"/>
              <a:gd name="T4" fmla="*/ 1 w 32"/>
              <a:gd name="T5" fmla="*/ 82 h 82"/>
              <a:gd name="T6" fmla="*/ 1 w 32"/>
              <a:gd name="T7" fmla="*/ 82 h 82"/>
              <a:gd name="T8" fmla="*/ 31 w 32"/>
              <a:gd name="T9" fmla="*/ 31 h 82"/>
              <a:gd name="T10" fmla="*/ 0 w 32"/>
              <a:gd name="T11" fmla="*/ 0 h 82"/>
            </a:gdLst>
            <a:ahLst/>
            <a:cxnLst>
              <a:cxn ang="0">
                <a:pos x="T0" y="T1"/>
              </a:cxn>
              <a:cxn ang="0">
                <a:pos x="T2" y="T3"/>
              </a:cxn>
              <a:cxn ang="0">
                <a:pos x="T4" y="T5"/>
              </a:cxn>
              <a:cxn ang="0">
                <a:pos x="T6" y="T7"/>
              </a:cxn>
              <a:cxn ang="0">
                <a:pos x="T8" y="T9"/>
              </a:cxn>
              <a:cxn ang="0">
                <a:pos x="T10" y="T11"/>
              </a:cxn>
            </a:cxnLst>
            <a:rect l="0" t="0" r="r" b="b"/>
            <a:pathLst>
              <a:path w="32" h="82">
                <a:moveTo>
                  <a:pt x="0" y="0"/>
                </a:moveTo>
                <a:cubicBezTo>
                  <a:pt x="0" y="0"/>
                  <a:pt x="0" y="0"/>
                  <a:pt x="0" y="0"/>
                </a:cubicBezTo>
                <a:cubicBezTo>
                  <a:pt x="1" y="82"/>
                  <a:pt x="1" y="82"/>
                  <a:pt x="1" y="82"/>
                </a:cubicBezTo>
                <a:cubicBezTo>
                  <a:pt x="1" y="82"/>
                  <a:pt x="1" y="82"/>
                  <a:pt x="1" y="82"/>
                </a:cubicBezTo>
                <a:cubicBezTo>
                  <a:pt x="19" y="82"/>
                  <a:pt x="32" y="49"/>
                  <a:pt x="31" y="31"/>
                </a:cubicBezTo>
                <a:cubicBezTo>
                  <a:pt x="31" y="14"/>
                  <a:pt x="17" y="0"/>
                  <a:pt x="0" y="0"/>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6" name="Freeform 168"/>
          <p:cNvSpPr/>
          <p:nvPr>
            <p:custDataLst>
              <p:tags r:id="rId128"/>
            </p:custDataLst>
          </p:nvPr>
        </p:nvSpPr>
        <p:spPr bwMode="auto">
          <a:xfrm>
            <a:off x="8941524" y="3218350"/>
            <a:ext cx="124443" cy="324304"/>
          </a:xfrm>
          <a:custGeom>
            <a:avLst/>
            <a:gdLst>
              <a:gd name="T0" fmla="*/ 0 w 56"/>
              <a:gd name="T1" fmla="*/ 1 h 146"/>
              <a:gd name="T2" fmla="*/ 2 w 56"/>
              <a:gd name="T3" fmla="*/ 98 h 146"/>
              <a:gd name="T4" fmla="*/ 20 w 56"/>
              <a:gd name="T5" fmla="*/ 123 h 146"/>
              <a:gd name="T6" fmla="*/ 20 w 56"/>
              <a:gd name="T7" fmla="*/ 137 h 146"/>
              <a:gd name="T8" fmla="*/ 30 w 56"/>
              <a:gd name="T9" fmla="*/ 145 h 146"/>
              <a:gd name="T10" fmla="*/ 39 w 56"/>
              <a:gd name="T11" fmla="*/ 136 h 146"/>
              <a:gd name="T12" fmla="*/ 38 w 56"/>
              <a:gd name="T13" fmla="*/ 122 h 146"/>
              <a:gd name="T14" fmla="*/ 56 w 56"/>
              <a:gd name="T15" fmla="*/ 96 h 146"/>
              <a:gd name="T16" fmla="*/ 54 w 56"/>
              <a:gd name="T17" fmla="*/ 0 h 146"/>
              <a:gd name="T18" fmla="*/ 0 w 56"/>
              <a:gd name="T19"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146">
                <a:moveTo>
                  <a:pt x="0" y="1"/>
                </a:moveTo>
                <a:cubicBezTo>
                  <a:pt x="2" y="98"/>
                  <a:pt x="2" y="98"/>
                  <a:pt x="2" y="98"/>
                </a:cubicBezTo>
                <a:cubicBezTo>
                  <a:pt x="2" y="109"/>
                  <a:pt x="10" y="119"/>
                  <a:pt x="20" y="123"/>
                </a:cubicBezTo>
                <a:cubicBezTo>
                  <a:pt x="20" y="137"/>
                  <a:pt x="20" y="137"/>
                  <a:pt x="20" y="137"/>
                </a:cubicBezTo>
                <a:cubicBezTo>
                  <a:pt x="21" y="142"/>
                  <a:pt x="25" y="146"/>
                  <a:pt x="30" y="145"/>
                </a:cubicBezTo>
                <a:cubicBezTo>
                  <a:pt x="35" y="145"/>
                  <a:pt x="39" y="141"/>
                  <a:pt x="39" y="136"/>
                </a:cubicBezTo>
                <a:cubicBezTo>
                  <a:pt x="38" y="122"/>
                  <a:pt x="38" y="122"/>
                  <a:pt x="38" y="122"/>
                </a:cubicBezTo>
                <a:cubicBezTo>
                  <a:pt x="49" y="118"/>
                  <a:pt x="56" y="108"/>
                  <a:pt x="56" y="96"/>
                </a:cubicBezTo>
                <a:cubicBezTo>
                  <a:pt x="54" y="0"/>
                  <a:pt x="54" y="0"/>
                  <a:pt x="54" y="0"/>
                </a:cubicBezTo>
                <a:lnTo>
                  <a:pt x="0" y="1"/>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7" name="Freeform 169"/>
          <p:cNvSpPr/>
          <p:nvPr>
            <p:custDataLst>
              <p:tags r:id="rId129"/>
            </p:custDataLst>
          </p:nvPr>
        </p:nvSpPr>
        <p:spPr bwMode="auto">
          <a:xfrm>
            <a:off x="8999346" y="3218350"/>
            <a:ext cx="66622" cy="321791"/>
          </a:xfrm>
          <a:custGeom>
            <a:avLst/>
            <a:gdLst>
              <a:gd name="T0" fmla="*/ 0 w 30"/>
              <a:gd name="T1" fmla="*/ 1 h 145"/>
              <a:gd name="T2" fmla="*/ 3 w 30"/>
              <a:gd name="T3" fmla="*/ 145 h 145"/>
              <a:gd name="T4" fmla="*/ 4 w 30"/>
              <a:gd name="T5" fmla="*/ 145 h 145"/>
              <a:gd name="T6" fmla="*/ 13 w 30"/>
              <a:gd name="T7" fmla="*/ 136 h 145"/>
              <a:gd name="T8" fmla="*/ 12 w 30"/>
              <a:gd name="T9" fmla="*/ 122 h 145"/>
              <a:gd name="T10" fmla="*/ 30 w 30"/>
              <a:gd name="T11" fmla="*/ 96 h 145"/>
              <a:gd name="T12" fmla="*/ 28 w 30"/>
              <a:gd name="T13" fmla="*/ 0 h 145"/>
              <a:gd name="T14" fmla="*/ 0 w 30"/>
              <a:gd name="T15" fmla="*/ 1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45">
                <a:moveTo>
                  <a:pt x="0" y="1"/>
                </a:moveTo>
                <a:cubicBezTo>
                  <a:pt x="3" y="145"/>
                  <a:pt x="3" y="145"/>
                  <a:pt x="3" y="145"/>
                </a:cubicBezTo>
                <a:cubicBezTo>
                  <a:pt x="3" y="145"/>
                  <a:pt x="3" y="145"/>
                  <a:pt x="4" y="145"/>
                </a:cubicBezTo>
                <a:cubicBezTo>
                  <a:pt x="9" y="145"/>
                  <a:pt x="13" y="141"/>
                  <a:pt x="13" y="136"/>
                </a:cubicBezTo>
                <a:cubicBezTo>
                  <a:pt x="12" y="122"/>
                  <a:pt x="12" y="122"/>
                  <a:pt x="12" y="122"/>
                </a:cubicBezTo>
                <a:cubicBezTo>
                  <a:pt x="23" y="118"/>
                  <a:pt x="30" y="108"/>
                  <a:pt x="30" y="96"/>
                </a:cubicBezTo>
                <a:cubicBezTo>
                  <a:pt x="28" y="0"/>
                  <a:pt x="28" y="0"/>
                  <a:pt x="28" y="0"/>
                </a:cubicBezTo>
                <a:lnTo>
                  <a:pt x="0" y="1"/>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8" name="Freeform 170"/>
          <p:cNvSpPr/>
          <p:nvPr>
            <p:custDataLst>
              <p:tags r:id="rId130"/>
            </p:custDataLst>
          </p:nvPr>
        </p:nvSpPr>
        <p:spPr bwMode="auto">
          <a:xfrm>
            <a:off x="8892502" y="3180582"/>
            <a:ext cx="214946" cy="57822"/>
          </a:xfrm>
          <a:custGeom>
            <a:avLst/>
            <a:gdLst>
              <a:gd name="T0" fmla="*/ 86 w 97"/>
              <a:gd name="T1" fmla="*/ 24 h 26"/>
              <a:gd name="T2" fmla="*/ 12 w 97"/>
              <a:gd name="T3" fmla="*/ 26 h 26"/>
              <a:gd name="T4" fmla="*/ 0 w 97"/>
              <a:gd name="T5" fmla="*/ 15 h 26"/>
              <a:gd name="T6" fmla="*/ 0 w 97"/>
              <a:gd name="T7" fmla="*/ 13 h 26"/>
              <a:gd name="T8" fmla="*/ 11 w 97"/>
              <a:gd name="T9" fmla="*/ 2 h 26"/>
              <a:gd name="T10" fmla="*/ 85 w 97"/>
              <a:gd name="T11" fmla="*/ 0 h 26"/>
              <a:gd name="T12" fmla="*/ 97 w 97"/>
              <a:gd name="T13" fmla="*/ 11 h 26"/>
              <a:gd name="T14" fmla="*/ 97 w 97"/>
              <a:gd name="T15" fmla="*/ 13 h 26"/>
              <a:gd name="T16" fmla="*/ 86 w 97"/>
              <a:gd name="T17"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26">
                <a:moveTo>
                  <a:pt x="86" y="24"/>
                </a:moveTo>
                <a:cubicBezTo>
                  <a:pt x="12" y="26"/>
                  <a:pt x="12" y="26"/>
                  <a:pt x="12" y="26"/>
                </a:cubicBezTo>
                <a:cubicBezTo>
                  <a:pt x="6" y="26"/>
                  <a:pt x="1" y="21"/>
                  <a:pt x="0" y="15"/>
                </a:cubicBezTo>
                <a:cubicBezTo>
                  <a:pt x="0" y="13"/>
                  <a:pt x="0" y="13"/>
                  <a:pt x="0" y="13"/>
                </a:cubicBezTo>
                <a:cubicBezTo>
                  <a:pt x="0" y="7"/>
                  <a:pt x="5" y="2"/>
                  <a:pt x="11" y="2"/>
                </a:cubicBezTo>
                <a:cubicBezTo>
                  <a:pt x="85" y="0"/>
                  <a:pt x="85" y="0"/>
                  <a:pt x="85" y="0"/>
                </a:cubicBezTo>
                <a:cubicBezTo>
                  <a:pt x="91" y="0"/>
                  <a:pt x="96" y="5"/>
                  <a:pt x="97" y="11"/>
                </a:cubicBezTo>
                <a:cubicBezTo>
                  <a:pt x="97" y="13"/>
                  <a:pt x="97" y="13"/>
                  <a:pt x="97" y="13"/>
                </a:cubicBezTo>
                <a:cubicBezTo>
                  <a:pt x="97" y="19"/>
                  <a:pt x="92" y="24"/>
                  <a:pt x="86" y="24"/>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0" name="Freeform 171"/>
          <p:cNvSpPr/>
          <p:nvPr>
            <p:custDataLst>
              <p:tags r:id="rId131"/>
            </p:custDataLst>
          </p:nvPr>
        </p:nvSpPr>
        <p:spPr bwMode="auto">
          <a:xfrm>
            <a:off x="6792070" y="3367186"/>
            <a:ext cx="281566" cy="382126"/>
          </a:xfrm>
          <a:custGeom>
            <a:avLst/>
            <a:gdLst>
              <a:gd name="T0" fmla="*/ 103 w 127"/>
              <a:gd name="T1" fmla="*/ 9 h 172"/>
              <a:gd name="T2" fmla="*/ 103 w 127"/>
              <a:gd name="T3" fmla="*/ 9 h 172"/>
              <a:gd name="T4" fmla="*/ 56 w 127"/>
              <a:gd name="T5" fmla="*/ 24 h 172"/>
              <a:gd name="T6" fmla="*/ 9 w 127"/>
              <a:gd name="T7" fmla="*/ 116 h 172"/>
              <a:gd name="T8" fmla="*/ 24 w 127"/>
              <a:gd name="T9" fmla="*/ 163 h 172"/>
              <a:gd name="T10" fmla="*/ 24 w 127"/>
              <a:gd name="T11" fmla="*/ 163 h 172"/>
              <a:gd name="T12" fmla="*/ 71 w 127"/>
              <a:gd name="T13" fmla="*/ 148 h 172"/>
              <a:gd name="T14" fmla="*/ 118 w 127"/>
              <a:gd name="T15" fmla="*/ 56 h 172"/>
              <a:gd name="T16" fmla="*/ 103 w 127"/>
              <a:gd name="T17" fmla="*/ 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172">
                <a:moveTo>
                  <a:pt x="103" y="9"/>
                </a:moveTo>
                <a:cubicBezTo>
                  <a:pt x="103" y="9"/>
                  <a:pt x="103" y="9"/>
                  <a:pt x="103" y="9"/>
                </a:cubicBezTo>
                <a:cubicBezTo>
                  <a:pt x="86" y="0"/>
                  <a:pt x="65" y="7"/>
                  <a:pt x="56" y="24"/>
                </a:cubicBezTo>
                <a:cubicBezTo>
                  <a:pt x="9" y="116"/>
                  <a:pt x="9" y="116"/>
                  <a:pt x="9" y="116"/>
                </a:cubicBezTo>
                <a:cubicBezTo>
                  <a:pt x="0" y="134"/>
                  <a:pt x="7" y="155"/>
                  <a:pt x="24" y="163"/>
                </a:cubicBezTo>
                <a:cubicBezTo>
                  <a:pt x="24" y="163"/>
                  <a:pt x="24" y="163"/>
                  <a:pt x="24" y="163"/>
                </a:cubicBezTo>
                <a:cubicBezTo>
                  <a:pt x="41" y="172"/>
                  <a:pt x="62" y="165"/>
                  <a:pt x="71" y="148"/>
                </a:cubicBezTo>
                <a:cubicBezTo>
                  <a:pt x="118" y="56"/>
                  <a:pt x="118" y="56"/>
                  <a:pt x="118" y="56"/>
                </a:cubicBezTo>
                <a:cubicBezTo>
                  <a:pt x="127" y="39"/>
                  <a:pt x="120" y="18"/>
                  <a:pt x="10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1" name="Freeform 172"/>
          <p:cNvSpPr/>
          <p:nvPr>
            <p:custDataLst>
              <p:tags r:id="rId132"/>
            </p:custDataLst>
          </p:nvPr>
        </p:nvSpPr>
        <p:spPr bwMode="auto">
          <a:xfrm>
            <a:off x="6792070" y="3367183"/>
            <a:ext cx="228772" cy="362014"/>
          </a:xfrm>
          <a:custGeom>
            <a:avLst/>
            <a:gdLst>
              <a:gd name="T0" fmla="*/ 103 w 103"/>
              <a:gd name="T1" fmla="*/ 9 h 163"/>
              <a:gd name="T2" fmla="*/ 24 w 103"/>
              <a:gd name="T3" fmla="*/ 163 h 163"/>
              <a:gd name="T4" fmla="*/ 9 w 103"/>
              <a:gd name="T5" fmla="*/ 116 h 163"/>
              <a:gd name="T6" fmla="*/ 56 w 103"/>
              <a:gd name="T7" fmla="*/ 24 h 163"/>
              <a:gd name="T8" fmla="*/ 103 w 103"/>
              <a:gd name="T9" fmla="*/ 9 h 163"/>
            </a:gdLst>
            <a:ahLst/>
            <a:cxnLst>
              <a:cxn ang="0">
                <a:pos x="T0" y="T1"/>
              </a:cxn>
              <a:cxn ang="0">
                <a:pos x="T2" y="T3"/>
              </a:cxn>
              <a:cxn ang="0">
                <a:pos x="T4" y="T5"/>
              </a:cxn>
              <a:cxn ang="0">
                <a:pos x="T6" y="T7"/>
              </a:cxn>
              <a:cxn ang="0">
                <a:pos x="T8" y="T9"/>
              </a:cxn>
            </a:cxnLst>
            <a:rect l="0" t="0" r="r" b="b"/>
            <a:pathLst>
              <a:path w="103" h="163">
                <a:moveTo>
                  <a:pt x="103" y="9"/>
                </a:moveTo>
                <a:cubicBezTo>
                  <a:pt x="24" y="163"/>
                  <a:pt x="24" y="163"/>
                  <a:pt x="24" y="163"/>
                </a:cubicBezTo>
                <a:cubicBezTo>
                  <a:pt x="7" y="155"/>
                  <a:pt x="0" y="133"/>
                  <a:pt x="9" y="116"/>
                </a:cubicBezTo>
                <a:cubicBezTo>
                  <a:pt x="56" y="24"/>
                  <a:pt x="56" y="24"/>
                  <a:pt x="56" y="24"/>
                </a:cubicBezTo>
                <a:cubicBezTo>
                  <a:pt x="65" y="7"/>
                  <a:pt x="86" y="0"/>
                  <a:pt x="103" y="9"/>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2" name="Freeform 173"/>
          <p:cNvSpPr/>
          <p:nvPr>
            <p:custDataLst>
              <p:tags r:id="rId133"/>
            </p:custDataLst>
          </p:nvPr>
        </p:nvSpPr>
        <p:spPr bwMode="auto">
          <a:xfrm>
            <a:off x="6792070" y="3521821"/>
            <a:ext cx="211175" cy="218717"/>
          </a:xfrm>
          <a:custGeom>
            <a:avLst/>
            <a:gdLst>
              <a:gd name="T0" fmla="*/ 95 w 95"/>
              <a:gd name="T1" fmla="*/ 32 h 98"/>
              <a:gd name="T2" fmla="*/ 71 w 95"/>
              <a:gd name="T3" fmla="*/ 78 h 98"/>
              <a:gd name="T4" fmla="*/ 51 w 95"/>
              <a:gd name="T5" fmla="*/ 95 h 98"/>
              <a:gd name="T6" fmla="*/ 24 w 95"/>
              <a:gd name="T7" fmla="*/ 93 h 98"/>
              <a:gd name="T8" fmla="*/ 9 w 95"/>
              <a:gd name="T9" fmla="*/ 46 h 98"/>
              <a:gd name="T10" fmla="*/ 32 w 95"/>
              <a:gd name="T11" fmla="*/ 0 h 98"/>
              <a:gd name="T12" fmla="*/ 95 w 95"/>
              <a:gd name="T13" fmla="*/ 32 h 98"/>
            </a:gdLst>
            <a:ahLst/>
            <a:cxnLst>
              <a:cxn ang="0">
                <a:pos x="T0" y="T1"/>
              </a:cxn>
              <a:cxn ang="0">
                <a:pos x="T2" y="T3"/>
              </a:cxn>
              <a:cxn ang="0">
                <a:pos x="T4" y="T5"/>
              </a:cxn>
              <a:cxn ang="0">
                <a:pos x="T6" y="T7"/>
              </a:cxn>
              <a:cxn ang="0">
                <a:pos x="T8" y="T9"/>
              </a:cxn>
              <a:cxn ang="0">
                <a:pos x="T10" y="T11"/>
              </a:cxn>
              <a:cxn ang="0">
                <a:pos x="T12" y="T13"/>
              </a:cxn>
            </a:cxnLst>
            <a:rect l="0" t="0" r="r" b="b"/>
            <a:pathLst>
              <a:path w="95" h="98">
                <a:moveTo>
                  <a:pt x="95" y="32"/>
                </a:moveTo>
                <a:cubicBezTo>
                  <a:pt x="71" y="78"/>
                  <a:pt x="71" y="78"/>
                  <a:pt x="71" y="78"/>
                </a:cubicBezTo>
                <a:cubicBezTo>
                  <a:pt x="67" y="87"/>
                  <a:pt x="59" y="93"/>
                  <a:pt x="51" y="95"/>
                </a:cubicBezTo>
                <a:cubicBezTo>
                  <a:pt x="42" y="98"/>
                  <a:pt x="33" y="98"/>
                  <a:pt x="24" y="93"/>
                </a:cubicBezTo>
                <a:cubicBezTo>
                  <a:pt x="7" y="85"/>
                  <a:pt x="0" y="63"/>
                  <a:pt x="9" y="46"/>
                </a:cubicBezTo>
                <a:cubicBezTo>
                  <a:pt x="32" y="0"/>
                  <a:pt x="32" y="0"/>
                  <a:pt x="32" y="0"/>
                </a:cubicBezTo>
                <a:lnTo>
                  <a:pt x="95" y="32"/>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3" name="Freeform 174"/>
          <p:cNvSpPr/>
          <p:nvPr>
            <p:custDataLst>
              <p:tags r:id="rId134"/>
            </p:custDataLst>
          </p:nvPr>
        </p:nvSpPr>
        <p:spPr bwMode="auto">
          <a:xfrm>
            <a:off x="6792070" y="3521819"/>
            <a:ext cx="142041" cy="207405"/>
          </a:xfrm>
          <a:custGeom>
            <a:avLst/>
            <a:gdLst>
              <a:gd name="T0" fmla="*/ 64 w 64"/>
              <a:gd name="T1" fmla="*/ 16 h 93"/>
              <a:gd name="T2" fmla="*/ 24 w 64"/>
              <a:gd name="T3" fmla="*/ 93 h 93"/>
              <a:gd name="T4" fmla="*/ 9 w 64"/>
              <a:gd name="T5" fmla="*/ 46 h 93"/>
              <a:gd name="T6" fmla="*/ 32 w 64"/>
              <a:gd name="T7" fmla="*/ 0 h 93"/>
              <a:gd name="T8" fmla="*/ 64 w 64"/>
              <a:gd name="T9" fmla="*/ 16 h 93"/>
            </a:gdLst>
            <a:ahLst/>
            <a:cxnLst>
              <a:cxn ang="0">
                <a:pos x="T0" y="T1"/>
              </a:cxn>
              <a:cxn ang="0">
                <a:pos x="T2" y="T3"/>
              </a:cxn>
              <a:cxn ang="0">
                <a:pos x="T4" y="T5"/>
              </a:cxn>
              <a:cxn ang="0">
                <a:pos x="T6" y="T7"/>
              </a:cxn>
              <a:cxn ang="0">
                <a:pos x="T8" y="T9"/>
              </a:cxn>
            </a:cxnLst>
            <a:rect l="0" t="0" r="r" b="b"/>
            <a:pathLst>
              <a:path w="64" h="93">
                <a:moveTo>
                  <a:pt x="64" y="16"/>
                </a:moveTo>
                <a:cubicBezTo>
                  <a:pt x="24" y="93"/>
                  <a:pt x="24" y="93"/>
                  <a:pt x="24" y="93"/>
                </a:cubicBezTo>
                <a:cubicBezTo>
                  <a:pt x="7" y="85"/>
                  <a:pt x="0" y="63"/>
                  <a:pt x="9" y="46"/>
                </a:cubicBezTo>
                <a:cubicBezTo>
                  <a:pt x="32" y="0"/>
                  <a:pt x="32" y="0"/>
                  <a:pt x="32" y="0"/>
                </a:cubicBezTo>
                <a:lnTo>
                  <a:pt x="64" y="16"/>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5" name="Freeform 175"/>
          <p:cNvSpPr/>
          <p:nvPr>
            <p:custDataLst>
              <p:tags r:id="rId135"/>
            </p:custDataLst>
          </p:nvPr>
        </p:nvSpPr>
        <p:spPr bwMode="auto">
          <a:xfrm>
            <a:off x="4137003" y="3391663"/>
            <a:ext cx="280310" cy="271511"/>
          </a:xfrm>
          <a:custGeom>
            <a:avLst/>
            <a:gdLst>
              <a:gd name="T0" fmla="*/ 11 w 126"/>
              <a:gd name="T1" fmla="*/ 12 h 122"/>
              <a:gd name="T2" fmla="*/ 11 w 126"/>
              <a:gd name="T3" fmla="*/ 12 h 122"/>
              <a:gd name="T4" fmla="*/ 12 w 126"/>
              <a:gd name="T5" fmla="*/ 53 h 122"/>
              <a:gd name="T6" fmla="*/ 74 w 126"/>
              <a:gd name="T7" fmla="*/ 111 h 122"/>
              <a:gd name="T8" fmla="*/ 115 w 126"/>
              <a:gd name="T9" fmla="*/ 110 h 122"/>
              <a:gd name="T10" fmla="*/ 115 w 126"/>
              <a:gd name="T11" fmla="*/ 110 h 122"/>
              <a:gd name="T12" fmla="*/ 114 w 126"/>
              <a:gd name="T13" fmla="*/ 69 h 122"/>
              <a:gd name="T14" fmla="*/ 52 w 126"/>
              <a:gd name="T15" fmla="*/ 11 h 122"/>
              <a:gd name="T16" fmla="*/ 11 w 126"/>
              <a:gd name="T17" fmla="*/ 1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2">
                <a:moveTo>
                  <a:pt x="11" y="12"/>
                </a:moveTo>
                <a:cubicBezTo>
                  <a:pt x="11" y="12"/>
                  <a:pt x="11" y="12"/>
                  <a:pt x="11" y="12"/>
                </a:cubicBezTo>
                <a:cubicBezTo>
                  <a:pt x="0" y="24"/>
                  <a:pt x="0" y="42"/>
                  <a:pt x="12" y="53"/>
                </a:cubicBezTo>
                <a:cubicBezTo>
                  <a:pt x="74" y="111"/>
                  <a:pt x="74" y="111"/>
                  <a:pt x="74" y="111"/>
                </a:cubicBezTo>
                <a:cubicBezTo>
                  <a:pt x="86" y="122"/>
                  <a:pt x="104" y="122"/>
                  <a:pt x="115" y="110"/>
                </a:cubicBezTo>
                <a:cubicBezTo>
                  <a:pt x="115" y="110"/>
                  <a:pt x="115" y="110"/>
                  <a:pt x="115" y="110"/>
                </a:cubicBezTo>
                <a:cubicBezTo>
                  <a:pt x="126" y="98"/>
                  <a:pt x="125" y="80"/>
                  <a:pt x="114" y="69"/>
                </a:cubicBezTo>
                <a:cubicBezTo>
                  <a:pt x="52" y="11"/>
                  <a:pt x="52" y="11"/>
                  <a:pt x="52" y="11"/>
                </a:cubicBezTo>
                <a:cubicBezTo>
                  <a:pt x="40" y="0"/>
                  <a:pt x="22" y="1"/>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6" name="Freeform 176"/>
          <p:cNvSpPr/>
          <p:nvPr>
            <p:custDataLst>
              <p:tags r:id="rId136"/>
            </p:custDataLst>
          </p:nvPr>
        </p:nvSpPr>
        <p:spPr bwMode="auto">
          <a:xfrm>
            <a:off x="4137003" y="3418065"/>
            <a:ext cx="255170" cy="245115"/>
          </a:xfrm>
          <a:custGeom>
            <a:avLst/>
            <a:gdLst>
              <a:gd name="T0" fmla="*/ 11 w 115"/>
              <a:gd name="T1" fmla="*/ 0 h 110"/>
              <a:gd name="T2" fmla="*/ 115 w 115"/>
              <a:gd name="T3" fmla="*/ 98 h 110"/>
              <a:gd name="T4" fmla="*/ 74 w 115"/>
              <a:gd name="T5" fmla="*/ 99 h 110"/>
              <a:gd name="T6" fmla="*/ 12 w 115"/>
              <a:gd name="T7" fmla="*/ 41 h 110"/>
              <a:gd name="T8" fmla="*/ 11 w 115"/>
              <a:gd name="T9" fmla="*/ 0 h 110"/>
            </a:gdLst>
            <a:ahLst/>
            <a:cxnLst>
              <a:cxn ang="0">
                <a:pos x="T0" y="T1"/>
              </a:cxn>
              <a:cxn ang="0">
                <a:pos x="T2" y="T3"/>
              </a:cxn>
              <a:cxn ang="0">
                <a:pos x="T4" y="T5"/>
              </a:cxn>
              <a:cxn ang="0">
                <a:pos x="T6" y="T7"/>
              </a:cxn>
              <a:cxn ang="0">
                <a:pos x="T8" y="T9"/>
              </a:cxn>
            </a:cxnLst>
            <a:rect l="0" t="0" r="r" b="b"/>
            <a:pathLst>
              <a:path w="115" h="110">
                <a:moveTo>
                  <a:pt x="11" y="0"/>
                </a:moveTo>
                <a:cubicBezTo>
                  <a:pt x="115" y="98"/>
                  <a:pt x="115" y="98"/>
                  <a:pt x="115" y="98"/>
                </a:cubicBezTo>
                <a:cubicBezTo>
                  <a:pt x="104" y="110"/>
                  <a:pt x="86" y="110"/>
                  <a:pt x="74" y="99"/>
                </a:cubicBezTo>
                <a:cubicBezTo>
                  <a:pt x="12" y="41"/>
                  <a:pt x="12" y="41"/>
                  <a:pt x="12" y="41"/>
                </a:cubicBezTo>
                <a:cubicBezTo>
                  <a:pt x="0" y="30"/>
                  <a:pt x="0" y="12"/>
                  <a:pt x="11" y="0"/>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7" name="Freeform 177"/>
          <p:cNvSpPr/>
          <p:nvPr>
            <p:custDataLst>
              <p:tags r:id="rId137"/>
            </p:custDataLst>
          </p:nvPr>
        </p:nvSpPr>
        <p:spPr bwMode="auto">
          <a:xfrm>
            <a:off x="4232535" y="3480925"/>
            <a:ext cx="177236" cy="182265"/>
          </a:xfrm>
          <a:custGeom>
            <a:avLst/>
            <a:gdLst>
              <a:gd name="T0" fmla="*/ 40 w 80"/>
              <a:gd name="T1" fmla="*/ 0 h 82"/>
              <a:gd name="T2" fmla="*/ 71 w 80"/>
              <a:gd name="T3" fmla="*/ 29 h 82"/>
              <a:gd name="T4" fmla="*/ 80 w 80"/>
              <a:gd name="T5" fmla="*/ 49 h 82"/>
              <a:gd name="T6" fmla="*/ 72 w 80"/>
              <a:gd name="T7" fmla="*/ 70 h 82"/>
              <a:gd name="T8" fmla="*/ 31 w 80"/>
              <a:gd name="T9" fmla="*/ 71 h 82"/>
              <a:gd name="T10" fmla="*/ 0 w 80"/>
              <a:gd name="T11" fmla="*/ 42 h 82"/>
              <a:gd name="T12" fmla="*/ 40 w 8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0" h="82">
                <a:moveTo>
                  <a:pt x="40" y="0"/>
                </a:moveTo>
                <a:cubicBezTo>
                  <a:pt x="71" y="29"/>
                  <a:pt x="71" y="29"/>
                  <a:pt x="71" y="29"/>
                </a:cubicBezTo>
                <a:cubicBezTo>
                  <a:pt x="76" y="35"/>
                  <a:pt x="79" y="42"/>
                  <a:pt x="80" y="49"/>
                </a:cubicBezTo>
                <a:cubicBezTo>
                  <a:pt x="80" y="57"/>
                  <a:pt x="77" y="64"/>
                  <a:pt x="72" y="70"/>
                </a:cubicBezTo>
                <a:cubicBezTo>
                  <a:pt x="61" y="82"/>
                  <a:pt x="43" y="82"/>
                  <a:pt x="31" y="71"/>
                </a:cubicBezTo>
                <a:cubicBezTo>
                  <a:pt x="0" y="42"/>
                  <a:pt x="0" y="42"/>
                  <a:pt x="0" y="42"/>
                </a:cubicBezTo>
                <a:lnTo>
                  <a:pt x="40" y="0"/>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8" name="Freeform 178"/>
          <p:cNvSpPr/>
          <p:nvPr>
            <p:custDataLst>
              <p:tags r:id="rId138"/>
            </p:custDataLst>
          </p:nvPr>
        </p:nvSpPr>
        <p:spPr bwMode="auto">
          <a:xfrm>
            <a:off x="4232535" y="3527442"/>
            <a:ext cx="159639" cy="135756"/>
          </a:xfrm>
          <a:custGeom>
            <a:avLst/>
            <a:gdLst>
              <a:gd name="T0" fmla="*/ 20 w 72"/>
              <a:gd name="T1" fmla="*/ 0 h 61"/>
              <a:gd name="T2" fmla="*/ 72 w 72"/>
              <a:gd name="T3" fmla="*/ 49 h 61"/>
              <a:gd name="T4" fmla="*/ 31 w 72"/>
              <a:gd name="T5" fmla="*/ 50 h 61"/>
              <a:gd name="T6" fmla="*/ 0 w 72"/>
              <a:gd name="T7" fmla="*/ 21 h 61"/>
              <a:gd name="T8" fmla="*/ 20 w 72"/>
              <a:gd name="T9" fmla="*/ 0 h 61"/>
            </a:gdLst>
            <a:ahLst/>
            <a:cxnLst>
              <a:cxn ang="0">
                <a:pos x="T0" y="T1"/>
              </a:cxn>
              <a:cxn ang="0">
                <a:pos x="T2" y="T3"/>
              </a:cxn>
              <a:cxn ang="0">
                <a:pos x="T4" y="T5"/>
              </a:cxn>
              <a:cxn ang="0">
                <a:pos x="T6" y="T7"/>
              </a:cxn>
              <a:cxn ang="0">
                <a:pos x="T8" y="T9"/>
              </a:cxn>
            </a:cxnLst>
            <a:rect l="0" t="0" r="r" b="b"/>
            <a:pathLst>
              <a:path w="72" h="61">
                <a:moveTo>
                  <a:pt x="20" y="0"/>
                </a:moveTo>
                <a:cubicBezTo>
                  <a:pt x="72" y="49"/>
                  <a:pt x="72" y="49"/>
                  <a:pt x="72" y="49"/>
                </a:cubicBezTo>
                <a:cubicBezTo>
                  <a:pt x="61" y="61"/>
                  <a:pt x="43" y="61"/>
                  <a:pt x="31" y="50"/>
                </a:cubicBezTo>
                <a:cubicBezTo>
                  <a:pt x="0" y="21"/>
                  <a:pt x="0" y="21"/>
                  <a:pt x="0" y="21"/>
                </a:cubicBezTo>
                <a:lnTo>
                  <a:pt x="20" y="0"/>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0" name="Freeform 179"/>
          <p:cNvSpPr/>
          <p:nvPr>
            <p:custDataLst>
              <p:tags r:id="rId139"/>
            </p:custDataLst>
          </p:nvPr>
        </p:nvSpPr>
        <p:spPr bwMode="auto">
          <a:xfrm>
            <a:off x="3363690" y="4300867"/>
            <a:ext cx="286595" cy="300422"/>
          </a:xfrm>
          <a:custGeom>
            <a:avLst/>
            <a:gdLst>
              <a:gd name="T0" fmla="*/ 13 w 129"/>
              <a:gd name="T1" fmla="*/ 11 h 135"/>
              <a:gd name="T2" fmla="*/ 13 w 129"/>
              <a:gd name="T3" fmla="*/ 11 h 135"/>
              <a:gd name="T4" fmla="*/ 11 w 129"/>
              <a:gd name="T5" fmla="*/ 55 h 135"/>
              <a:gd name="T6" fmla="*/ 72 w 129"/>
              <a:gd name="T7" fmla="*/ 122 h 135"/>
              <a:gd name="T8" fmla="*/ 115 w 129"/>
              <a:gd name="T9" fmla="*/ 124 h 135"/>
              <a:gd name="T10" fmla="*/ 115 w 129"/>
              <a:gd name="T11" fmla="*/ 124 h 135"/>
              <a:gd name="T12" fmla="*/ 117 w 129"/>
              <a:gd name="T13" fmla="*/ 81 h 135"/>
              <a:gd name="T14" fmla="*/ 57 w 129"/>
              <a:gd name="T15" fmla="*/ 14 h 135"/>
              <a:gd name="T16" fmla="*/ 13 w 129"/>
              <a:gd name="T17" fmla="*/ 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35">
                <a:moveTo>
                  <a:pt x="13" y="11"/>
                </a:moveTo>
                <a:cubicBezTo>
                  <a:pt x="13" y="11"/>
                  <a:pt x="13" y="11"/>
                  <a:pt x="13" y="11"/>
                </a:cubicBezTo>
                <a:cubicBezTo>
                  <a:pt x="1" y="23"/>
                  <a:pt x="0" y="42"/>
                  <a:pt x="11" y="55"/>
                </a:cubicBezTo>
                <a:cubicBezTo>
                  <a:pt x="72" y="122"/>
                  <a:pt x="72" y="122"/>
                  <a:pt x="72" y="122"/>
                </a:cubicBezTo>
                <a:cubicBezTo>
                  <a:pt x="83" y="134"/>
                  <a:pt x="103" y="135"/>
                  <a:pt x="115" y="124"/>
                </a:cubicBezTo>
                <a:cubicBezTo>
                  <a:pt x="115" y="124"/>
                  <a:pt x="115" y="124"/>
                  <a:pt x="115" y="124"/>
                </a:cubicBezTo>
                <a:cubicBezTo>
                  <a:pt x="128" y="113"/>
                  <a:pt x="129" y="93"/>
                  <a:pt x="117" y="81"/>
                </a:cubicBezTo>
                <a:cubicBezTo>
                  <a:pt x="57" y="14"/>
                  <a:pt x="57" y="14"/>
                  <a:pt x="57" y="14"/>
                </a:cubicBezTo>
                <a:cubicBezTo>
                  <a:pt x="45" y="1"/>
                  <a:pt x="26" y="0"/>
                  <a:pt x="13"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1" name="Freeform 180"/>
          <p:cNvSpPr/>
          <p:nvPr>
            <p:custDataLst>
              <p:tags r:id="rId140"/>
            </p:custDataLst>
          </p:nvPr>
        </p:nvSpPr>
        <p:spPr bwMode="auto">
          <a:xfrm>
            <a:off x="3363690" y="4326012"/>
            <a:ext cx="255171" cy="275282"/>
          </a:xfrm>
          <a:custGeom>
            <a:avLst/>
            <a:gdLst>
              <a:gd name="T0" fmla="*/ 13 w 115"/>
              <a:gd name="T1" fmla="*/ 0 h 124"/>
              <a:gd name="T2" fmla="*/ 115 w 115"/>
              <a:gd name="T3" fmla="*/ 113 h 124"/>
              <a:gd name="T4" fmla="*/ 72 w 115"/>
              <a:gd name="T5" fmla="*/ 111 h 124"/>
              <a:gd name="T6" fmla="*/ 11 w 115"/>
              <a:gd name="T7" fmla="*/ 44 h 124"/>
              <a:gd name="T8" fmla="*/ 13 w 115"/>
              <a:gd name="T9" fmla="*/ 0 h 124"/>
            </a:gdLst>
            <a:ahLst/>
            <a:cxnLst>
              <a:cxn ang="0">
                <a:pos x="T0" y="T1"/>
              </a:cxn>
              <a:cxn ang="0">
                <a:pos x="T2" y="T3"/>
              </a:cxn>
              <a:cxn ang="0">
                <a:pos x="T4" y="T5"/>
              </a:cxn>
              <a:cxn ang="0">
                <a:pos x="T6" y="T7"/>
              </a:cxn>
              <a:cxn ang="0">
                <a:pos x="T8" y="T9"/>
              </a:cxn>
            </a:cxnLst>
            <a:rect l="0" t="0" r="r" b="b"/>
            <a:pathLst>
              <a:path w="115" h="124">
                <a:moveTo>
                  <a:pt x="13" y="0"/>
                </a:moveTo>
                <a:cubicBezTo>
                  <a:pt x="115" y="113"/>
                  <a:pt x="115" y="113"/>
                  <a:pt x="115" y="113"/>
                </a:cubicBezTo>
                <a:cubicBezTo>
                  <a:pt x="103" y="124"/>
                  <a:pt x="83" y="123"/>
                  <a:pt x="72" y="111"/>
                </a:cubicBezTo>
                <a:cubicBezTo>
                  <a:pt x="11" y="44"/>
                  <a:pt x="11" y="44"/>
                  <a:pt x="11" y="44"/>
                </a:cubicBezTo>
                <a:cubicBezTo>
                  <a:pt x="0" y="31"/>
                  <a:pt x="1" y="12"/>
                  <a:pt x="13" y="0"/>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2" name="Freeform 181"/>
          <p:cNvSpPr/>
          <p:nvPr>
            <p:custDataLst>
              <p:tags r:id="rId141"/>
            </p:custDataLst>
          </p:nvPr>
        </p:nvSpPr>
        <p:spPr bwMode="auto">
          <a:xfrm>
            <a:off x="3456708" y="4405215"/>
            <a:ext cx="186036" cy="196091"/>
          </a:xfrm>
          <a:custGeom>
            <a:avLst/>
            <a:gdLst>
              <a:gd name="T0" fmla="*/ 45 w 84"/>
              <a:gd name="T1" fmla="*/ 0 h 88"/>
              <a:gd name="T2" fmla="*/ 75 w 84"/>
              <a:gd name="T3" fmla="*/ 34 h 88"/>
              <a:gd name="T4" fmla="*/ 83 w 84"/>
              <a:gd name="T5" fmla="*/ 56 h 88"/>
              <a:gd name="T6" fmla="*/ 73 w 84"/>
              <a:gd name="T7" fmla="*/ 77 h 88"/>
              <a:gd name="T8" fmla="*/ 30 w 84"/>
              <a:gd name="T9" fmla="*/ 75 h 88"/>
              <a:gd name="T10" fmla="*/ 0 w 84"/>
              <a:gd name="T11" fmla="*/ 41 h 88"/>
              <a:gd name="T12" fmla="*/ 45 w 8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84" h="88">
                <a:moveTo>
                  <a:pt x="45" y="0"/>
                </a:moveTo>
                <a:cubicBezTo>
                  <a:pt x="75" y="34"/>
                  <a:pt x="75" y="34"/>
                  <a:pt x="75" y="34"/>
                </a:cubicBezTo>
                <a:cubicBezTo>
                  <a:pt x="81" y="40"/>
                  <a:pt x="84" y="48"/>
                  <a:pt x="83" y="56"/>
                </a:cubicBezTo>
                <a:cubicBezTo>
                  <a:pt x="83" y="64"/>
                  <a:pt x="80" y="71"/>
                  <a:pt x="73" y="77"/>
                </a:cubicBezTo>
                <a:cubicBezTo>
                  <a:pt x="61" y="88"/>
                  <a:pt x="41" y="87"/>
                  <a:pt x="30" y="75"/>
                </a:cubicBezTo>
                <a:cubicBezTo>
                  <a:pt x="0" y="41"/>
                  <a:pt x="0" y="41"/>
                  <a:pt x="0" y="41"/>
                </a:cubicBezTo>
                <a:lnTo>
                  <a:pt x="45" y="0"/>
                </a:ln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3" name="Freeform 182"/>
          <p:cNvSpPr/>
          <p:nvPr>
            <p:custDataLst>
              <p:tags r:id="rId142"/>
            </p:custDataLst>
          </p:nvPr>
        </p:nvSpPr>
        <p:spPr bwMode="auto">
          <a:xfrm>
            <a:off x="3456708" y="4452990"/>
            <a:ext cx="162153" cy="148326"/>
          </a:xfrm>
          <a:custGeom>
            <a:avLst/>
            <a:gdLst>
              <a:gd name="T0" fmla="*/ 22 w 73"/>
              <a:gd name="T1" fmla="*/ 0 h 67"/>
              <a:gd name="T2" fmla="*/ 73 w 73"/>
              <a:gd name="T3" fmla="*/ 56 h 67"/>
              <a:gd name="T4" fmla="*/ 30 w 73"/>
              <a:gd name="T5" fmla="*/ 54 h 67"/>
              <a:gd name="T6" fmla="*/ 0 w 73"/>
              <a:gd name="T7" fmla="*/ 20 h 67"/>
              <a:gd name="T8" fmla="*/ 22 w 73"/>
              <a:gd name="T9" fmla="*/ 0 h 67"/>
            </a:gdLst>
            <a:ahLst/>
            <a:cxnLst>
              <a:cxn ang="0">
                <a:pos x="T0" y="T1"/>
              </a:cxn>
              <a:cxn ang="0">
                <a:pos x="T2" y="T3"/>
              </a:cxn>
              <a:cxn ang="0">
                <a:pos x="T4" y="T5"/>
              </a:cxn>
              <a:cxn ang="0">
                <a:pos x="T6" y="T7"/>
              </a:cxn>
              <a:cxn ang="0">
                <a:pos x="T8" y="T9"/>
              </a:cxn>
            </a:cxnLst>
            <a:rect l="0" t="0" r="r" b="b"/>
            <a:pathLst>
              <a:path w="73" h="67">
                <a:moveTo>
                  <a:pt x="22" y="0"/>
                </a:moveTo>
                <a:cubicBezTo>
                  <a:pt x="73" y="56"/>
                  <a:pt x="73" y="56"/>
                  <a:pt x="73" y="56"/>
                </a:cubicBezTo>
                <a:cubicBezTo>
                  <a:pt x="61" y="67"/>
                  <a:pt x="41" y="66"/>
                  <a:pt x="30" y="54"/>
                </a:cubicBezTo>
                <a:cubicBezTo>
                  <a:pt x="0" y="20"/>
                  <a:pt x="0" y="20"/>
                  <a:pt x="0" y="20"/>
                </a:cubicBezTo>
                <a:lnTo>
                  <a:pt x="22"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4" name="Freeform 9"/>
          <p:cNvSpPr/>
          <p:nvPr userDrawn="1">
            <p:custDataLst>
              <p:tags r:id="rId143"/>
            </p:custDataLst>
          </p:nvPr>
        </p:nvSpPr>
        <p:spPr bwMode="auto">
          <a:xfrm>
            <a:off x="3409304" y="2409379"/>
            <a:ext cx="140421" cy="128285"/>
          </a:xfrm>
          <a:custGeom>
            <a:avLst/>
            <a:gdLst>
              <a:gd name="T0" fmla="*/ 23 w 46"/>
              <a:gd name="T1" fmla="*/ 0 h 42"/>
              <a:gd name="T2" fmla="*/ 8 w 46"/>
              <a:gd name="T3" fmla="*/ 7 h 42"/>
              <a:gd name="T4" fmla="*/ 8 w 46"/>
              <a:gd name="T5" fmla="*/ 36 h 42"/>
              <a:gd name="T6" fmla="*/ 23 w 46"/>
              <a:gd name="T7" fmla="*/ 42 h 42"/>
              <a:gd name="T8" fmla="*/ 38 w 46"/>
              <a:gd name="T9" fmla="*/ 36 h 42"/>
              <a:gd name="T10" fmla="*/ 38 w 46"/>
              <a:gd name="T11" fmla="*/ 7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8" y="0"/>
                  <a:pt x="12" y="2"/>
                  <a:pt x="8" y="7"/>
                </a:cubicBezTo>
                <a:cubicBezTo>
                  <a:pt x="0" y="15"/>
                  <a:pt x="0" y="28"/>
                  <a:pt x="8" y="36"/>
                </a:cubicBezTo>
                <a:cubicBezTo>
                  <a:pt x="12" y="40"/>
                  <a:pt x="18" y="42"/>
                  <a:pt x="23" y="42"/>
                </a:cubicBezTo>
                <a:cubicBezTo>
                  <a:pt x="28" y="42"/>
                  <a:pt x="34" y="40"/>
                  <a:pt x="38" y="36"/>
                </a:cubicBezTo>
                <a:cubicBezTo>
                  <a:pt x="46" y="28"/>
                  <a:pt x="46" y="15"/>
                  <a:pt x="38" y="7"/>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65" name="Freeform 11"/>
          <p:cNvSpPr/>
          <p:nvPr userDrawn="1">
            <p:custDataLst>
              <p:tags r:id="rId144"/>
            </p:custDataLst>
          </p:nvPr>
        </p:nvSpPr>
        <p:spPr bwMode="auto">
          <a:xfrm>
            <a:off x="8420018" y="3813872"/>
            <a:ext cx="136954" cy="124817"/>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66" name="Freeform 12"/>
          <p:cNvSpPr/>
          <p:nvPr userDrawn="1">
            <p:custDataLst>
              <p:tags r:id="rId145"/>
            </p:custDataLst>
          </p:nvPr>
        </p:nvSpPr>
        <p:spPr bwMode="auto">
          <a:xfrm>
            <a:off x="2853485" y="4738514"/>
            <a:ext cx="140421" cy="126552"/>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67" name="Freeform 13"/>
          <p:cNvSpPr/>
          <p:nvPr userDrawn="1">
            <p:custDataLst>
              <p:tags r:id="rId146"/>
            </p:custDataLst>
          </p:nvPr>
        </p:nvSpPr>
        <p:spPr bwMode="auto">
          <a:xfrm>
            <a:off x="2003491" y="2887188"/>
            <a:ext cx="136954" cy="128285"/>
          </a:xfrm>
          <a:custGeom>
            <a:avLst/>
            <a:gdLst>
              <a:gd name="T0" fmla="*/ 23 w 45"/>
              <a:gd name="T1" fmla="*/ 0 h 42"/>
              <a:gd name="T2" fmla="*/ 8 w 45"/>
              <a:gd name="T3" fmla="*/ 6 h 42"/>
              <a:gd name="T4" fmla="*/ 8 w 45"/>
              <a:gd name="T5" fmla="*/ 36 h 42"/>
              <a:gd name="T6" fmla="*/ 23 w 45"/>
              <a:gd name="T7" fmla="*/ 42 h 42"/>
              <a:gd name="T8" fmla="*/ 37 w 45"/>
              <a:gd name="T9" fmla="*/ 36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5"/>
                  <a:pt x="0" y="28"/>
                  <a:pt x="8" y="36"/>
                </a:cubicBezTo>
                <a:cubicBezTo>
                  <a:pt x="12" y="40"/>
                  <a:pt x="17" y="42"/>
                  <a:pt x="23" y="42"/>
                </a:cubicBezTo>
                <a:cubicBezTo>
                  <a:pt x="28" y="42"/>
                  <a:pt x="33" y="40"/>
                  <a:pt x="37" y="36"/>
                </a:cubicBezTo>
                <a:cubicBezTo>
                  <a:pt x="45" y="28"/>
                  <a:pt x="45" y="15"/>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68" name="Freeform 14"/>
          <p:cNvSpPr/>
          <p:nvPr userDrawn="1">
            <p:custDataLst>
              <p:tags r:id="rId147"/>
            </p:custDataLst>
          </p:nvPr>
        </p:nvSpPr>
        <p:spPr bwMode="auto">
          <a:xfrm>
            <a:off x="4347103" y="5208140"/>
            <a:ext cx="140421" cy="124817"/>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3" y="2"/>
                  <a:pt x="8" y="6"/>
                </a:cubicBezTo>
                <a:cubicBezTo>
                  <a:pt x="0" y="14"/>
                  <a:pt x="0" y="27"/>
                  <a:pt x="8" y="35"/>
                </a:cubicBezTo>
                <a:cubicBezTo>
                  <a:pt x="13"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69" name="Freeform 15"/>
          <p:cNvSpPr/>
          <p:nvPr userDrawn="1">
            <p:custDataLst>
              <p:tags r:id="rId148"/>
            </p:custDataLst>
          </p:nvPr>
        </p:nvSpPr>
        <p:spPr bwMode="auto">
          <a:xfrm>
            <a:off x="5780153" y="5699274"/>
            <a:ext cx="140421" cy="124817"/>
          </a:xfrm>
          <a:custGeom>
            <a:avLst/>
            <a:gdLst>
              <a:gd name="T0" fmla="*/ 23 w 46"/>
              <a:gd name="T1" fmla="*/ 0 h 41"/>
              <a:gd name="T2" fmla="*/ 9 w 46"/>
              <a:gd name="T3" fmla="*/ 6 h 41"/>
              <a:gd name="T4" fmla="*/ 9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3" y="2"/>
                  <a:pt x="9" y="6"/>
                </a:cubicBezTo>
                <a:cubicBezTo>
                  <a:pt x="0" y="14"/>
                  <a:pt x="0" y="27"/>
                  <a:pt x="9" y="35"/>
                </a:cubicBezTo>
                <a:cubicBezTo>
                  <a:pt x="13" y="39"/>
                  <a:pt x="18" y="41"/>
                  <a:pt x="23" y="41"/>
                </a:cubicBezTo>
                <a:cubicBezTo>
                  <a:pt x="29" y="41"/>
                  <a:pt x="34" y="39"/>
                  <a:pt x="38" y="35"/>
                </a:cubicBezTo>
                <a:cubicBezTo>
                  <a:pt x="46" y="27"/>
                  <a:pt x="46" y="14"/>
                  <a:pt x="38" y="6"/>
                </a:cubicBezTo>
                <a:cubicBezTo>
                  <a:pt x="34" y="2"/>
                  <a:pt x="29"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0" name="Freeform 16"/>
          <p:cNvSpPr/>
          <p:nvPr userDrawn="1">
            <p:custDataLst>
              <p:tags r:id="rId149"/>
            </p:custDataLst>
          </p:nvPr>
        </p:nvSpPr>
        <p:spPr bwMode="auto">
          <a:xfrm>
            <a:off x="8151606" y="6233823"/>
            <a:ext cx="140421" cy="126552"/>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1" name="Freeform 17"/>
          <p:cNvSpPr/>
          <p:nvPr userDrawn="1">
            <p:custDataLst>
              <p:tags r:id="rId150"/>
            </p:custDataLst>
          </p:nvPr>
        </p:nvSpPr>
        <p:spPr bwMode="auto">
          <a:xfrm>
            <a:off x="6950180" y="2929000"/>
            <a:ext cx="136954" cy="126552"/>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2" name="Freeform 28"/>
          <p:cNvSpPr/>
          <p:nvPr userDrawn="1">
            <p:custDataLst>
              <p:tags r:id="rId151"/>
            </p:custDataLst>
          </p:nvPr>
        </p:nvSpPr>
        <p:spPr bwMode="auto">
          <a:xfrm>
            <a:off x="1472868" y="4268857"/>
            <a:ext cx="362318" cy="350183"/>
          </a:xfrm>
          <a:custGeom>
            <a:avLst/>
            <a:gdLst>
              <a:gd name="T0" fmla="*/ 29 w 118"/>
              <a:gd name="T1" fmla="*/ 0 h 114"/>
              <a:gd name="T2" fmla="*/ 13 w 118"/>
              <a:gd name="T3" fmla="*/ 6 h 114"/>
              <a:gd name="T4" fmla="*/ 9 w 118"/>
              <a:gd name="T5" fmla="*/ 11 h 114"/>
              <a:gd name="T6" fmla="*/ 9 w 118"/>
              <a:gd name="T7" fmla="*/ 42 h 114"/>
              <a:gd name="T8" fmla="*/ 11 w 118"/>
              <a:gd name="T9" fmla="*/ 44 h 114"/>
              <a:gd name="T10" fmla="*/ 11 w 118"/>
              <a:gd name="T11" fmla="*/ 44 h 114"/>
              <a:gd name="T12" fmla="*/ 42 w 118"/>
              <a:gd name="T13" fmla="*/ 75 h 114"/>
              <a:gd name="T14" fmla="*/ 74 w 118"/>
              <a:gd name="T15" fmla="*/ 107 h 114"/>
              <a:gd name="T16" fmla="*/ 90 w 118"/>
              <a:gd name="T17" fmla="*/ 114 h 114"/>
              <a:gd name="T18" fmla="*/ 105 w 118"/>
              <a:gd name="T19" fmla="*/ 107 h 114"/>
              <a:gd name="T20" fmla="*/ 108 w 118"/>
              <a:gd name="T21" fmla="*/ 105 h 114"/>
              <a:gd name="T22" fmla="*/ 108 w 118"/>
              <a:gd name="T23" fmla="*/ 105 h 114"/>
              <a:gd name="T24" fmla="*/ 108 w 118"/>
              <a:gd name="T25" fmla="*/ 105 h 114"/>
              <a:gd name="T26" fmla="*/ 110 w 118"/>
              <a:gd name="T27" fmla="*/ 103 h 114"/>
              <a:gd name="T28" fmla="*/ 110 w 118"/>
              <a:gd name="T29" fmla="*/ 72 h 114"/>
              <a:gd name="T30" fmla="*/ 77 w 118"/>
              <a:gd name="T31" fmla="*/ 39 h 114"/>
              <a:gd name="T32" fmla="*/ 47 w 118"/>
              <a:gd name="T33" fmla="*/ 9 h 114"/>
              <a:gd name="T34" fmla="*/ 47 w 118"/>
              <a:gd name="T35" fmla="*/ 9 h 114"/>
              <a:gd name="T36" fmla="*/ 44 w 118"/>
              <a:gd name="T37" fmla="*/ 6 h 114"/>
              <a:gd name="T38" fmla="*/ 29 w 118"/>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 h="114">
                <a:moveTo>
                  <a:pt x="29" y="0"/>
                </a:moveTo>
                <a:cubicBezTo>
                  <a:pt x="23" y="0"/>
                  <a:pt x="18" y="2"/>
                  <a:pt x="13" y="6"/>
                </a:cubicBezTo>
                <a:cubicBezTo>
                  <a:pt x="9" y="11"/>
                  <a:pt x="9" y="11"/>
                  <a:pt x="9" y="11"/>
                </a:cubicBezTo>
                <a:cubicBezTo>
                  <a:pt x="0" y="20"/>
                  <a:pt x="0" y="34"/>
                  <a:pt x="9" y="42"/>
                </a:cubicBezTo>
                <a:cubicBezTo>
                  <a:pt x="11" y="44"/>
                  <a:pt x="11" y="44"/>
                  <a:pt x="11" y="44"/>
                </a:cubicBezTo>
                <a:cubicBezTo>
                  <a:pt x="11" y="44"/>
                  <a:pt x="11" y="44"/>
                  <a:pt x="11" y="44"/>
                </a:cubicBezTo>
                <a:cubicBezTo>
                  <a:pt x="42" y="75"/>
                  <a:pt x="42" y="75"/>
                  <a:pt x="42" y="75"/>
                </a:cubicBezTo>
                <a:cubicBezTo>
                  <a:pt x="74" y="107"/>
                  <a:pt x="74" y="107"/>
                  <a:pt x="74" y="107"/>
                </a:cubicBezTo>
                <a:cubicBezTo>
                  <a:pt x="79" y="112"/>
                  <a:pt x="84" y="114"/>
                  <a:pt x="90" y="114"/>
                </a:cubicBezTo>
                <a:cubicBezTo>
                  <a:pt x="95" y="114"/>
                  <a:pt x="101" y="112"/>
                  <a:pt x="105" y="107"/>
                </a:cubicBezTo>
                <a:cubicBezTo>
                  <a:pt x="108" y="105"/>
                  <a:pt x="108" y="105"/>
                  <a:pt x="108" y="105"/>
                </a:cubicBezTo>
                <a:cubicBezTo>
                  <a:pt x="108" y="105"/>
                  <a:pt x="108" y="105"/>
                  <a:pt x="108" y="105"/>
                </a:cubicBezTo>
                <a:cubicBezTo>
                  <a:pt x="108" y="105"/>
                  <a:pt x="108" y="105"/>
                  <a:pt x="108" y="105"/>
                </a:cubicBezTo>
                <a:cubicBezTo>
                  <a:pt x="110" y="103"/>
                  <a:pt x="110" y="103"/>
                  <a:pt x="110" y="103"/>
                </a:cubicBezTo>
                <a:cubicBezTo>
                  <a:pt x="118" y="94"/>
                  <a:pt x="118" y="80"/>
                  <a:pt x="110" y="72"/>
                </a:cubicBezTo>
                <a:cubicBezTo>
                  <a:pt x="77" y="39"/>
                  <a:pt x="77" y="39"/>
                  <a:pt x="77" y="39"/>
                </a:cubicBezTo>
                <a:cubicBezTo>
                  <a:pt x="47" y="9"/>
                  <a:pt x="47" y="9"/>
                  <a:pt x="47" y="9"/>
                </a:cubicBezTo>
                <a:cubicBezTo>
                  <a:pt x="47" y="9"/>
                  <a:pt x="47" y="9"/>
                  <a:pt x="47" y="9"/>
                </a:cubicBezTo>
                <a:cubicBezTo>
                  <a:pt x="44" y="6"/>
                  <a:pt x="44" y="6"/>
                  <a:pt x="44" y="6"/>
                </a:cubicBezTo>
                <a:cubicBezTo>
                  <a:pt x="40"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3" name="Freeform 29"/>
          <p:cNvSpPr/>
          <p:nvPr userDrawn="1">
            <p:custDataLst>
              <p:tags r:id="rId152"/>
            </p:custDataLst>
          </p:nvPr>
        </p:nvSpPr>
        <p:spPr bwMode="auto">
          <a:xfrm>
            <a:off x="9486451" y="2415694"/>
            <a:ext cx="377920" cy="336314"/>
          </a:xfrm>
          <a:custGeom>
            <a:avLst/>
            <a:gdLst>
              <a:gd name="T0" fmla="*/ 94 w 123"/>
              <a:gd name="T1" fmla="*/ 0 h 110"/>
              <a:gd name="T2" fmla="*/ 79 w 123"/>
              <a:gd name="T3" fmla="*/ 6 h 110"/>
              <a:gd name="T4" fmla="*/ 45 w 123"/>
              <a:gd name="T5" fmla="*/ 36 h 110"/>
              <a:gd name="T6" fmla="*/ 12 w 123"/>
              <a:gd name="T7" fmla="*/ 65 h 110"/>
              <a:gd name="T8" fmla="*/ 12 w 123"/>
              <a:gd name="T9" fmla="*/ 65 h 110"/>
              <a:gd name="T10" fmla="*/ 10 w 123"/>
              <a:gd name="T11" fmla="*/ 67 h 110"/>
              <a:gd name="T12" fmla="*/ 8 w 123"/>
              <a:gd name="T13" fmla="*/ 98 h 110"/>
              <a:gd name="T14" fmla="*/ 12 w 123"/>
              <a:gd name="T15" fmla="*/ 103 h 110"/>
              <a:gd name="T16" fmla="*/ 29 w 123"/>
              <a:gd name="T17" fmla="*/ 110 h 110"/>
              <a:gd name="T18" fmla="*/ 43 w 123"/>
              <a:gd name="T19" fmla="*/ 105 h 110"/>
              <a:gd name="T20" fmla="*/ 46 w 123"/>
              <a:gd name="T21" fmla="*/ 102 h 110"/>
              <a:gd name="T22" fmla="*/ 46 w 123"/>
              <a:gd name="T23" fmla="*/ 102 h 110"/>
              <a:gd name="T24" fmla="*/ 78 w 123"/>
              <a:gd name="T25" fmla="*/ 74 h 110"/>
              <a:gd name="T26" fmla="*/ 113 w 123"/>
              <a:gd name="T27" fmla="*/ 43 h 110"/>
              <a:gd name="T28" fmla="*/ 115 w 123"/>
              <a:gd name="T29" fmla="*/ 13 h 110"/>
              <a:gd name="T30" fmla="*/ 113 w 123"/>
              <a:gd name="T31" fmla="*/ 10 h 110"/>
              <a:gd name="T32" fmla="*/ 113 w 123"/>
              <a:gd name="T33" fmla="*/ 10 h 110"/>
              <a:gd name="T34" fmla="*/ 112 w 123"/>
              <a:gd name="T35" fmla="*/ 10 h 110"/>
              <a:gd name="T36" fmla="*/ 110 w 123"/>
              <a:gd name="T37" fmla="*/ 8 h 110"/>
              <a:gd name="T38" fmla="*/ 94 w 12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110">
                <a:moveTo>
                  <a:pt x="94" y="0"/>
                </a:moveTo>
                <a:cubicBezTo>
                  <a:pt x="89" y="0"/>
                  <a:pt x="84" y="2"/>
                  <a:pt x="79" y="6"/>
                </a:cubicBezTo>
                <a:cubicBezTo>
                  <a:pt x="45" y="36"/>
                  <a:pt x="45" y="36"/>
                  <a:pt x="45" y="36"/>
                </a:cubicBezTo>
                <a:cubicBezTo>
                  <a:pt x="12" y="65"/>
                  <a:pt x="12" y="65"/>
                  <a:pt x="12" y="65"/>
                </a:cubicBezTo>
                <a:cubicBezTo>
                  <a:pt x="12" y="65"/>
                  <a:pt x="12" y="65"/>
                  <a:pt x="12" y="65"/>
                </a:cubicBezTo>
                <a:cubicBezTo>
                  <a:pt x="10" y="67"/>
                  <a:pt x="10" y="67"/>
                  <a:pt x="10" y="67"/>
                </a:cubicBezTo>
                <a:cubicBezTo>
                  <a:pt x="1" y="75"/>
                  <a:pt x="0" y="89"/>
                  <a:pt x="8" y="98"/>
                </a:cubicBezTo>
                <a:cubicBezTo>
                  <a:pt x="12" y="103"/>
                  <a:pt x="12" y="103"/>
                  <a:pt x="12" y="103"/>
                </a:cubicBezTo>
                <a:cubicBezTo>
                  <a:pt x="17" y="107"/>
                  <a:pt x="23" y="110"/>
                  <a:pt x="29" y="110"/>
                </a:cubicBezTo>
                <a:cubicBezTo>
                  <a:pt x="34" y="110"/>
                  <a:pt x="39" y="108"/>
                  <a:pt x="43" y="105"/>
                </a:cubicBezTo>
                <a:cubicBezTo>
                  <a:pt x="46" y="102"/>
                  <a:pt x="46" y="102"/>
                  <a:pt x="46" y="102"/>
                </a:cubicBezTo>
                <a:cubicBezTo>
                  <a:pt x="46" y="102"/>
                  <a:pt x="46" y="102"/>
                  <a:pt x="46" y="102"/>
                </a:cubicBezTo>
                <a:cubicBezTo>
                  <a:pt x="78" y="74"/>
                  <a:pt x="78" y="74"/>
                  <a:pt x="78" y="74"/>
                </a:cubicBezTo>
                <a:cubicBezTo>
                  <a:pt x="113" y="43"/>
                  <a:pt x="113" y="43"/>
                  <a:pt x="113" y="43"/>
                </a:cubicBezTo>
                <a:cubicBezTo>
                  <a:pt x="122" y="35"/>
                  <a:pt x="123" y="22"/>
                  <a:pt x="115" y="13"/>
                </a:cubicBezTo>
                <a:cubicBezTo>
                  <a:pt x="113" y="10"/>
                  <a:pt x="113" y="10"/>
                  <a:pt x="113" y="10"/>
                </a:cubicBezTo>
                <a:cubicBezTo>
                  <a:pt x="113" y="10"/>
                  <a:pt x="113" y="10"/>
                  <a:pt x="113" y="10"/>
                </a:cubicBezTo>
                <a:cubicBezTo>
                  <a:pt x="112" y="10"/>
                  <a:pt x="112" y="10"/>
                  <a:pt x="112" y="10"/>
                </a:cubicBezTo>
                <a:cubicBezTo>
                  <a:pt x="110" y="8"/>
                  <a:pt x="110" y="8"/>
                  <a:pt x="110" y="8"/>
                </a:cubicBezTo>
                <a:cubicBezTo>
                  <a:pt x="106" y="3"/>
                  <a:pt x="100" y="0"/>
                  <a:pt x="9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4" name="Freeform 32"/>
          <p:cNvSpPr/>
          <p:nvPr userDrawn="1">
            <p:custDataLst>
              <p:tags r:id="rId153"/>
            </p:custDataLst>
          </p:nvPr>
        </p:nvSpPr>
        <p:spPr bwMode="auto">
          <a:xfrm>
            <a:off x="8871228" y="4459892"/>
            <a:ext cx="575548" cy="568614"/>
          </a:xfrm>
          <a:custGeom>
            <a:avLst/>
            <a:gdLst>
              <a:gd name="T0" fmla="*/ 184 w 188"/>
              <a:gd name="T1" fmla="*/ 0 h 186"/>
              <a:gd name="T2" fmla="*/ 183 w 188"/>
              <a:gd name="T3" fmla="*/ 1 h 186"/>
              <a:gd name="T4" fmla="*/ 153 w 188"/>
              <a:gd name="T5" fmla="*/ 31 h 186"/>
              <a:gd name="T6" fmla="*/ 148 w 188"/>
              <a:gd name="T7" fmla="*/ 26 h 186"/>
              <a:gd name="T8" fmla="*/ 145 w 188"/>
              <a:gd name="T9" fmla="*/ 24 h 186"/>
              <a:gd name="T10" fmla="*/ 142 w 188"/>
              <a:gd name="T11" fmla="*/ 26 h 186"/>
              <a:gd name="T12" fmla="*/ 133 w 188"/>
              <a:gd name="T13" fmla="*/ 35 h 186"/>
              <a:gd name="T14" fmla="*/ 125 w 188"/>
              <a:gd name="T15" fmla="*/ 27 h 186"/>
              <a:gd name="T16" fmla="*/ 115 w 188"/>
              <a:gd name="T17" fmla="*/ 23 h 186"/>
              <a:gd name="T18" fmla="*/ 105 w 188"/>
              <a:gd name="T19" fmla="*/ 27 h 186"/>
              <a:gd name="T20" fmla="*/ 28 w 188"/>
              <a:gd name="T21" fmla="*/ 104 h 186"/>
              <a:gd name="T22" fmla="*/ 26 w 188"/>
              <a:gd name="T23" fmla="*/ 102 h 186"/>
              <a:gd name="T24" fmla="*/ 20 w 188"/>
              <a:gd name="T25" fmla="*/ 99 h 186"/>
              <a:gd name="T26" fmla="*/ 15 w 188"/>
              <a:gd name="T27" fmla="*/ 102 h 186"/>
              <a:gd name="T28" fmla="*/ 13 w 188"/>
              <a:gd name="T29" fmla="*/ 103 h 186"/>
              <a:gd name="T30" fmla="*/ 13 w 188"/>
              <a:gd name="T31" fmla="*/ 114 h 186"/>
              <a:gd name="T32" fmla="*/ 37 w 188"/>
              <a:gd name="T33" fmla="*/ 138 h 186"/>
              <a:gd name="T34" fmla="*/ 23 w 188"/>
              <a:gd name="T35" fmla="*/ 152 h 186"/>
              <a:gd name="T36" fmla="*/ 16 w 188"/>
              <a:gd name="T37" fmla="*/ 145 h 186"/>
              <a:gd name="T38" fmla="*/ 11 w 188"/>
              <a:gd name="T39" fmla="*/ 143 h 186"/>
              <a:gd name="T40" fmla="*/ 5 w 188"/>
              <a:gd name="T41" fmla="*/ 145 h 186"/>
              <a:gd name="T42" fmla="*/ 3 w 188"/>
              <a:gd name="T43" fmla="*/ 147 h 186"/>
              <a:gd name="T44" fmla="*/ 3 w 188"/>
              <a:gd name="T45" fmla="*/ 158 h 186"/>
              <a:gd name="T46" fmla="*/ 30 w 188"/>
              <a:gd name="T47" fmla="*/ 184 h 186"/>
              <a:gd name="T48" fmla="*/ 35 w 188"/>
              <a:gd name="T49" fmla="*/ 186 h 186"/>
              <a:gd name="T50" fmla="*/ 41 w 188"/>
              <a:gd name="T51" fmla="*/ 184 h 186"/>
              <a:gd name="T52" fmla="*/ 43 w 188"/>
              <a:gd name="T53" fmla="*/ 182 h 186"/>
              <a:gd name="T54" fmla="*/ 43 w 188"/>
              <a:gd name="T55" fmla="*/ 171 h 186"/>
              <a:gd name="T56" fmla="*/ 36 w 188"/>
              <a:gd name="T57" fmla="*/ 164 h 186"/>
              <a:gd name="T58" fmla="*/ 49 w 188"/>
              <a:gd name="T59" fmla="*/ 151 h 186"/>
              <a:gd name="T60" fmla="*/ 73 w 188"/>
              <a:gd name="T61" fmla="*/ 174 h 186"/>
              <a:gd name="T62" fmla="*/ 79 w 188"/>
              <a:gd name="T63" fmla="*/ 177 h 186"/>
              <a:gd name="T64" fmla="*/ 84 w 188"/>
              <a:gd name="T65" fmla="*/ 174 h 186"/>
              <a:gd name="T66" fmla="*/ 86 w 188"/>
              <a:gd name="T67" fmla="*/ 173 h 186"/>
              <a:gd name="T68" fmla="*/ 86 w 188"/>
              <a:gd name="T69" fmla="*/ 162 h 186"/>
              <a:gd name="T70" fmla="*/ 84 w 188"/>
              <a:gd name="T71" fmla="*/ 159 h 186"/>
              <a:gd name="T72" fmla="*/ 161 w 188"/>
              <a:gd name="T73" fmla="*/ 82 h 186"/>
              <a:gd name="T74" fmla="*/ 161 w 188"/>
              <a:gd name="T75" fmla="*/ 62 h 186"/>
              <a:gd name="T76" fmla="*/ 153 w 188"/>
              <a:gd name="T77" fmla="*/ 54 h 186"/>
              <a:gd name="T78" fmla="*/ 162 w 188"/>
              <a:gd name="T79" fmla="*/ 46 h 186"/>
              <a:gd name="T80" fmla="*/ 162 w 188"/>
              <a:gd name="T81" fmla="*/ 46 h 186"/>
              <a:gd name="T82" fmla="*/ 162 w 188"/>
              <a:gd name="T83" fmla="*/ 45 h 186"/>
              <a:gd name="T84" fmla="*/ 162 w 188"/>
              <a:gd name="T85" fmla="*/ 40 h 186"/>
              <a:gd name="T86" fmla="*/ 162 w 188"/>
              <a:gd name="T87" fmla="*/ 39 h 186"/>
              <a:gd name="T88" fmla="*/ 162 w 188"/>
              <a:gd name="T89" fmla="*/ 39 h 186"/>
              <a:gd name="T90" fmla="*/ 157 w 188"/>
              <a:gd name="T91" fmla="*/ 35 h 186"/>
              <a:gd name="T92" fmla="*/ 187 w 188"/>
              <a:gd name="T93" fmla="*/ 5 h 186"/>
              <a:gd name="T94" fmla="*/ 187 w 188"/>
              <a:gd name="T95" fmla="*/ 1 h 186"/>
              <a:gd name="T96" fmla="*/ 186 w 188"/>
              <a:gd name="T97" fmla="*/ 1 h 186"/>
              <a:gd name="T98" fmla="*/ 184 w 188"/>
              <a:gd name="T9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86">
                <a:moveTo>
                  <a:pt x="184" y="0"/>
                </a:moveTo>
                <a:cubicBezTo>
                  <a:pt x="184" y="0"/>
                  <a:pt x="183" y="0"/>
                  <a:pt x="183" y="1"/>
                </a:cubicBezTo>
                <a:cubicBezTo>
                  <a:pt x="153" y="31"/>
                  <a:pt x="153" y="31"/>
                  <a:pt x="153" y="31"/>
                </a:cubicBezTo>
                <a:cubicBezTo>
                  <a:pt x="148" y="26"/>
                  <a:pt x="148" y="26"/>
                  <a:pt x="148" y="26"/>
                </a:cubicBezTo>
                <a:cubicBezTo>
                  <a:pt x="147" y="25"/>
                  <a:pt x="146" y="24"/>
                  <a:pt x="145" y="24"/>
                </a:cubicBezTo>
                <a:cubicBezTo>
                  <a:pt x="144" y="24"/>
                  <a:pt x="143" y="25"/>
                  <a:pt x="142" y="26"/>
                </a:cubicBezTo>
                <a:cubicBezTo>
                  <a:pt x="133" y="35"/>
                  <a:pt x="133" y="35"/>
                  <a:pt x="133" y="35"/>
                </a:cubicBezTo>
                <a:cubicBezTo>
                  <a:pt x="125" y="27"/>
                  <a:pt x="125" y="27"/>
                  <a:pt x="125" y="27"/>
                </a:cubicBezTo>
                <a:cubicBezTo>
                  <a:pt x="122" y="24"/>
                  <a:pt x="119" y="23"/>
                  <a:pt x="115" y="23"/>
                </a:cubicBezTo>
                <a:cubicBezTo>
                  <a:pt x="112" y="23"/>
                  <a:pt x="108" y="24"/>
                  <a:pt x="105" y="27"/>
                </a:cubicBezTo>
                <a:cubicBezTo>
                  <a:pt x="28" y="104"/>
                  <a:pt x="28" y="104"/>
                  <a:pt x="28" y="104"/>
                </a:cubicBezTo>
                <a:cubicBezTo>
                  <a:pt x="26" y="102"/>
                  <a:pt x="26" y="102"/>
                  <a:pt x="26" y="102"/>
                </a:cubicBezTo>
                <a:cubicBezTo>
                  <a:pt x="24" y="100"/>
                  <a:pt x="22" y="99"/>
                  <a:pt x="20" y="99"/>
                </a:cubicBezTo>
                <a:cubicBezTo>
                  <a:pt x="18" y="99"/>
                  <a:pt x="16" y="100"/>
                  <a:pt x="15" y="102"/>
                </a:cubicBezTo>
                <a:cubicBezTo>
                  <a:pt x="13" y="103"/>
                  <a:pt x="13" y="103"/>
                  <a:pt x="13" y="103"/>
                </a:cubicBezTo>
                <a:cubicBezTo>
                  <a:pt x="10" y="106"/>
                  <a:pt x="10" y="111"/>
                  <a:pt x="13" y="114"/>
                </a:cubicBezTo>
                <a:cubicBezTo>
                  <a:pt x="37" y="138"/>
                  <a:pt x="37" y="138"/>
                  <a:pt x="37" y="138"/>
                </a:cubicBezTo>
                <a:cubicBezTo>
                  <a:pt x="23" y="152"/>
                  <a:pt x="23" y="152"/>
                  <a:pt x="23" y="152"/>
                </a:cubicBezTo>
                <a:cubicBezTo>
                  <a:pt x="16" y="145"/>
                  <a:pt x="16" y="145"/>
                  <a:pt x="16" y="145"/>
                </a:cubicBezTo>
                <a:cubicBezTo>
                  <a:pt x="15" y="143"/>
                  <a:pt x="13" y="143"/>
                  <a:pt x="11" y="143"/>
                </a:cubicBezTo>
                <a:cubicBezTo>
                  <a:pt x="9" y="143"/>
                  <a:pt x="7" y="143"/>
                  <a:pt x="5" y="145"/>
                </a:cubicBezTo>
                <a:cubicBezTo>
                  <a:pt x="3" y="147"/>
                  <a:pt x="3" y="147"/>
                  <a:pt x="3" y="147"/>
                </a:cubicBezTo>
                <a:cubicBezTo>
                  <a:pt x="0" y="150"/>
                  <a:pt x="0" y="155"/>
                  <a:pt x="3" y="158"/>
                </a:cubicBezTo>
                <a:cubicBezTo>
                  <a:pt x="30" y="184"/>
                  <a:pt x="30" y="184"/>
                  <a:pt x="30" y="184"/>
                </a:cubicBezTo>
                <a:cubicBezTo>
                  <a:pt x="31" y="186"/>
                  <a:pt x="33" y="186"/>
                  <a:pt x="35" y="186"/>
                </a:cubicBezTo>
                <a:cubicBezTo>
                  <a:pt x="37" y="186"/>
                  <a:pt x="40" y="186"/>
                  <a:pt x="41" y="184"/>
                </a:cubicBezTo>
                <a:cubicBezTo>
                  <a:pt x="43" y="182"/>
                  <a:pt x="43" y="182"/>
                  <a:pt x="43" y="182"/>
                </a:cubicBezTo>
                <a:cubicBezTo>
                  <a:pt x="46" y="179"/>
                  <a:pt x="46" y="174"/>
                  <a:pt x="43" y="171"/>
                </a:cubicBezTo>
                <a:cubicBezTo>
                  <a:pt x="36" y="164"/>
                  <a:pt x="36" y="164"/>
                  <a:pt x="36" y="164"/>
                </a:cubicBezTo>
                <a:cubicBezTo>
                  <a:pt x="49" y="151"/>
                  <a:pt x="49" y="151"/>
                  <a:pt x="49" y="151"/>
                </a:cubicBezTo>
                <a:cubicBezTo>
                  <a:pt x="73" y="174"/>
                  <a:pt x="73" y="174"/>
                  <a:pt x="73" y="174"/>
                </a:cubicBezTo>
                <a:cubicBezTo>
                  <a:pt x="75" y="176"/>
                  <a:pt x="77" y="177"/>
                  <a:pt x="79" y="177"/>
                </a:cubicBezTo>
                <a:cubicBezTo>
                  <a:pt x="81" y="177"/>
                  <a:pt x="83" y="176"/>
                  <a:pt x="84" y="174"/>
                </a:cubicBezTo>
                <a:cubicBezTo>
                  <a:pt x="86" y="173"/>
                  <a:pt x="86" y="173"/>
                  <a:pt x="86" y="173"/>
                </a:cubicBezTo>
                <a:cubicBezTo>
                  <a:pt x="89" y="170"/>
                  <a:pt x="89" y="165"/>
                  <a:pt x="86" y="162"/>
                </a:cubicBezTo>
                <a:cubicBezTo>
                  <a:pt x="84" y="159"/>
                  <a:pt x="84" y="159"/>
                  <a:pt x="84" y="159"/>
                </a:cubicBezTo>
                <a:cubicBezTo>
                  <a:pt x="161" y="82"/>
                  <a:pt x="161" y="82"/>
                  <a:pt x="161" y="82"/>
                </a:cubicBezTo>
                <a:cubicBezTo>
                  <a:pt x="166" y="77"/>
                  <a:pt x="166" y="68"/>
                  <a:pt x="161" y="62"/>
                </a:cubicBezTo>
                <a:cubicBezTo>
                  <a:pt x="153" y="54"/>
                  <a:pt x="153" y="54"/>
                  <a:pt x="153" y="54"/>
                </a:cubicBezTo>
                <a:cubicBezTo>
                  <a:pt x="162" y="46"/>
                  <a:pt x="162" y="46"/>
                  <a:pt x="162" y="46"/>
                </a:cubicBezTo>
                <a:cubicBezTo>
                  <a:pt x="162" y="46"/>
                  <a:pt x="162" y="46"/>
                  <a:pt x="162" y="46"/>
                </a:cubicBezTo>
                <a:cubicBezTo>
                  <a:pt x="162" y="45"/>
                  <a:pt x="162" y="45"/>
                  <a:pt x="162" y="45"/>
                </a:cubicBezTo>
                <a:cubicBezTo>
                  <a:pt x="164" y="44"/>
                  <a:pt x="164" y="41"/>
                  <a:pt x="162" y="40"/>
                </a:cubicBezTo>
                <a:cubicBezTo>
                  <a:pt x="162" y="39"/>
                  <a:pt x="162" y="39"/>
                  <a:pt x="162" y="39"/>
                </a:cubicBezTo>
                <a:cubicBezTo>
                  <a:pt x="162" y="39"/>
                  <a:pt x="162" y="39"/>
                  <a:pt x="162" y="39"/>
                </a:cubicBezTo>
                <a:cubicBezTo>
                  <a:pt x="157" y="35"/>
                  <a:pt x="157" y="35"/>
                  <a:pt x="157" y="35"/>
                </a:cubicBezTo>
                <a:cubicBezTo>
                  <a:pt x="187" y="5"/>
                  <a:pt x="187" y="5"/>
                  <a:pt x="187" y="5"/>
                </a:cubicBezTo>
                <a:cubicBezTo>
                  <a:pt x="188" y="4"/>
                  <a:pt x="188" y="2"/>
                  <a:pt x="187" y="1"/>
                </a:cubicBezTo>
                <a:cubicBezTo>
                  <a:pt x="186" y="1"/>
                  <a:pt x="186" y="1"/>
                  <a:pt x="186" y="1"/>
                </a:cubicBezTo>
                <a:cubicBezTo>
                  <a:pt x="186" y="0"/>
                  <a:pt x="185" y="0"/>
                  <a:pt x="18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5" name="Freeform 33"/>
          <p:cNvSpPr/>
          <p:nvPr userDrawn="1">
            <p:custDataLst>
              <p:tags r:id="rId154"/>
            </p:custDataLst>
          </p:nvPr>
        </p:nvSpPr>
        <p:spPr bwMode="auto">
          <a:xfrm>
            <a:off x="1943258" y="5300284"/>
            <a:ext cx="575548" cy="572082"/>
          </a:xfrm>
          <a:custGeom>
            <a:avLst/>
            <a:gdLst>
              <a:gd name="T0" fmla="*/ 184 w 188"/>
              <a:gd name="T1" fmla="*/ 0 h 187"/>
              <a:gd name="T2" fmla="*/ 183 w 188"/>
              <a:gd name="T3" fmla="*/ 1 h 187"/>
              <a:gd name="T4" fmla="*/ 153 w 188"/>
              <a:gd name="T5" fmla="*/ 31 h 187"/>
              <a:gd name="T6" fmla="*/ 148 w 188"/>
              <a:gd name="T7" fmla="*/ 26 h 187"/>
              <a:gd name="T8" fmla="*/ 145 w 188"/>
              <a:gd name="T9" fmla="*/ 25 h 187"/>
              <a:gd name="T10" fmla="*/ 142 w 188"/>
              <a:gd name="T11" fmla="*/ 26 h 187"/>
              <a:gd name="T12" fmla="*/ 133 w 188"/>
              <a:gd name="T13" fmla="*/ 35 h 187"/>
              <a:gd name="T14" fmla="*/ 125 w 188"/>
              <a:gd name="T15" fmla="*/ 27 h 187"/>
              <a:gd name="T16" fmla="*/ 115 w 188"/>
              <a:gd name="T17" fmla="*/ 23 h 187"/>
              <a:gd name="T18" fmla="*/ 105 w 188"/>
              <a:gd name="T19" fmla="*/ 27 h 187"/>
              <a:gd name="T20" fmla="*/ 28 w 188"/>
              <a:gd name="T21" fmla="*/ 104 h 187"/>
              <a:gd name="T22" fmla="*/ 26 w 188"/>
              <a:gd name="T23" fmla="*/ 102 h 187"/>
              <a:gd name="T24" fmla="*/ 20 w 188"/>
              <a:gd name="T25" fmla="*/ 100 h 187"/>
              <a:gd name="T26" fmla="*/ 15 w 188"/>
              <a:gd name="T27" fmla="*/ 102 h 187"/>
              <a:gd name="T28" fmla="*/ 13 w 188"/>
              <a:gd name="T29" fmla="*/ 104 h 187"/>
              <a:gd name="T30" fmla="*/ 13 w 188"/>
              <a:gd name="T31" fmla="*/ 115 h 187"/>
              <a:gd name="T32" fmla="*/ 37 w 188"/>
              <a:gd name="T33" fmla="*/ 138 h 187"/>
              <a:gd name="T34" fmla="*/ 23 w 188"/>
              <a:gd name="T35" fmla="*/ 152 h 187"/>
              <a:gd name="T36" fmla="*/ 16 w 188"/>
              <a:gd name="T37" fmla="*/ 145 h 187"/>
              <a:gd name="T38" fmla="*/ 11 w 188"/>
              <a:gd name="T39" fmla="*/ 143 h 187"/>
              <a:gd name="T40" fmla="*/ 5 w 188"/>
              <a:gd name="T41" fmla="*/ 145 h 187"/>
              <a:gd name="T42" fmla="*/ 3 w 188"/>
              <a:gd name="T43" fmla="*/ 147 h 187"/>
              <a:gd name="T44" fmla="*/ 3 w 188"/>
              <a:gd name="T45" fmla="*/ 158 h 187"/>
              <a:gd name="T46" fmla="*/ 30 w 188"/>
              <a:gd name="T47" fmla="*/ 184 h 187"/>
              <a:gd name="T48" fmla="*/ 36 w 188"/>
              <a:gd name="T49" fmla="*/ 187 h 187"/>
              <a:gd name="T50" fmla="*/ 41 w 188"/>
              <a:gd name="T51" fmla="*/ 184 h 187"/>
              <a:gd name="T52" fmla="*/ 43 w 188"/>
              <a:gd name="T53" fmla="*/ 183 h 187"/>
              <a:gd name="T54" fmla="*/ 43 w 188"/>
              <a:gd name="T55" fmla="*/ 172 h 187"/>
              <a:gd name="T56" fmla="*/ 36 w 188"/>
              <a:gd name="T57" fmla="*/ 165 h 187"/>
              <a:gd name="T58" fmla="*/ 50 w 188"/>
              <a:gd name="T59" fmla="*/ 151 h 187"/>
              <a:gd name="T60" fmla="*/ 73 w 188"/>
              <a:gd name="T61" fmla="*/ 175 h 187"/>
              <a:gd name="T62" fmla="*/ 79 w 188"/>
              <a:gd name="T63" fmla="*/ 177 h 187"/>
              <a:gd name="T64" fmla="*/ 84 w 188"/>
              <a:gd name="T65" fmla="*/ 175 h 187"/>
              <a:gd name="T66" fmla="*/ 86 w 188"/>
              <a:gd name="T67" fmla="*/ 173 h 187"/>
              <a:gd name="T68" fmla="*/ 86 w 188"/>
              <a:gd name="T69" fmla="*/ 162 h 187"/>
              <a:gd name="T70" fmla="*/ 84 w 188"/>
              <a:gd name="T71" fmla="*/ 160 h 187"/>
              <a:gd name="T72" fmla="*/ 161 w 188"/>
              <a:gd name="T73" fmla="*/ 82 h 187"/>
              <a:gd name="T74" fmla="*/ 161 w 188"/>
              <a:gd name="T75" fmla="*/ 63 h 187"/>
              <a:gd name="T76" fmla="*/ 153 w 188"/>
              <a:gd name="T77" fmla="*/ 55 h 187"/>
              <a:gd name="T78" fmla="*/ 162 w 188"/>
              <a:gd name="T79" fmla="*/ 46 h 187"/>
              <a:gd name="T80" fmla="*/ 162 w 188"/>
              <a:gd name="T81" fmla="*/ 46 h 187"/>
              <a:gd name="T82" fmla="*/ 162 w 188"/>
              <a:gd name="T83" fmla="*/ 46 h 187"/>
              <a:gd name="T84" fmla="*/ 162 w 188"/>
              <a:gd name="T85" fmla="*/ 40 h 187"/>
              <a:gd name="T86" fmla="*/ 162 w 188"/>
              <a:gd name="T87" fmla="*/ 40 h 187"/>
              <a:gd name="T88" fmla="*/ 157 w 188"/>
              <a:gd name="T89" fmla="*/ 35 h 187"/>
              <a:gd name="T90" fmla="*/ 187 w 188"/>
              <a:gd name="T91" fmla="*/ 5 h 187"/>
              <a:gd name="T92" fmla="*/ 187 w 188"/>
              <a:gd name="T93" fmla="*/ 2 h 187"/>
              <a:gd name="T94" fmla="*/ 186 w 188"/>
              <a:gd name="T95" fmla="*/ 1 h 187"/>
              <a:gd name="T96" fmla="*/ 184 w 188"/>
              <a:gd name="T9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8" h="187">
                <a:moveTo>
                  <a:pt x="184" y="0"/>
                </a:moveTo>
                <a:cubicBezTo>
                  <a:pt x="184" y="0"/>
                  <a:pt x="183" y="0"/>
                  <a:pt x="183" y="1"/>
                </a:cubicBezTo>
                <a:cubicBezTo>
                  <a:pt x="153" y="31"/>
                  <a:pt x="153" y="31"/>
                  <a:pt x="153" y="31"/>
                </a:cubicBezTo>
                <a:cubicBezTo>
                  <a:pt x="148" y="26"/>
                  <a:pt x="148" y="26"/>
                  <a:pt x="148" y="26"/>
                </a:cubicBezTo>
                <a:cubicBezTo>
                  <a:pt x="147" y="25"/>
                  <a:pt x="146" y="25"/>
                  <a:pt x="145" y="25"/>
                </a:cubicBezTo>
                <a:cubicBezTo>
                  <a:pt x="144" y="25"/>
                  <a:pt x="143" y="25"/>
                  <a:pt x="142" y="26"/>
                </a:cubicBezTo>
                <a:cubicBezTo>
                  <a:pt x="133" y="35"/>
                  <a:pt x="133" y="35"/>
                  <a:pt x="133" y="35"/>
                </a:cubicBezTo>
                <a:cubicBezTo>
                  <a:pt x="125" y="27"/>
                  <a:pt x="125" y="27"/>
                  <a:pt x="125" y="27"/>
                </a:cubicBezTo>
                <a:cubicBezTo>
                  <a:pt x="123" y="24"/>
                  <a:pt x="119" y="23"/>
                  <a:pt x="115" y="23"/>
                </a:cubicBezTo>
                <a:cubicBezTo>
                  <a:pt x="112" y="23"/>
                  <a:pt x="108" y="24"/>
                  <a:pt x="105" y="27"/>
                </a:cubicBezTo>
                <a:cubicBezTo>
                  <a:pt x="28" y="104"/>
                  <a:pt x="28" y="104"/>
                  <a:pt x="28" y="104"/>
                </a:cubicBezTo>
                <a:cubicBezTo>
                  <a:pt x="26" y="102"/>
                  <a:pt x="26" y="102"/>
                  <a:pt x="26" y="102"/>
                </a:cubicBezTo>
                <a:cubicBezTo>
                  <a:pt x="25" y="100"/>
                  <a:pt x="23" y="100"/>
                  <a:pt x="20" y="100"/>
                </a:cubicBezTo>
                <a:cubicBezTo>
                  <a:pt x="18" y="100"/>
                  <a:pt x="16" y="100"/>
                  <a:pt x="15" y="102"/>
                </a:cubicBezTo>
                <a:cubicBezTo>
                  <a:pt x="13" y="104"/>
                  <a:pt x="13" y="104"/>
                  <a:pt x="13" y="104"/>
                </a:cubicBezTo>
                <a:cubicBezTo>
                  <a:pt x="10" y="107"/>
                  <a:pt x="10" y="112"/>
                  <a:pt x="13" y="115"/>
                </a:cubicBezTo>
                <a:cubicBezTo>
                  <a:pt x="37" y="138"/>
                  <a:pt x="37" y="138"/>
                  <a:pt x="37" y="138"/>
                </a:cubicBezTo>
                <a:cubicBezTo>
                  <a:pt x="23" y="152"/>
                  <a:pt x="23" y="152"/>
                  <a:pt x="23" y="152"/>
                </a:cubicBezTo>
                <a:cubicBezTo>
                  <a:pt x="16" y="145"/>
                  <a:pt x="16" y="145"/>
                  <a:pt x="16" y="145"/>
                </a:cubicBezTo>
                <a:cubicBezTo>
                  <a:pt x="15" y="144"/>
                  <a:pt x="13" y="143"/>
                  <a:pt x="11" y="143"/>
                </a:cubicBezTo>
                <a:cubicBezTo>
                  <a:pt x="9" y="143"/>
                  <a:pt x="7" y="144"/>
                  <a:pt x="5" y="145"/>
                </a:cubicBezTo>
                <a:cubicBezTo>
                  <a:pt x="3" y="147"/>
                  <a:pt x="3" y="147"/>
                  <a:pt x="3" y="147"/>
                </a:cubicBezTo>
                <a:cubicBezTo>
                  <a:pt x="0" y="150"/>
                  <a:pt x="0" y="155"/>
                  <a:pt x="3" y="158"/>
                </a:cubicBezTo>
                <a:cubicBezTo>
                  <a:pt x="30" y="184"/>
                  <a:pt x="30" y="184"/>
                  <a:pt x="30" y="184"/>
                </a:cubicBezTo>
                <a:cubicBezTo>
                  <a:pt x="31" y="186"/>
                  <a:pt x="33" y="187"/>
                  <a:pt x="36" y="187"/>
                </a:cubicBezTo>
                <a:cubicBezTo>
                  <a:pt x="38" y="187"/>
                  <a:pt x="40" y="186"/>
                  <a:pt x="41" y="184"/>
                </a:cubicBezTo>
                <a:cubicBezTo>
                  <a:pt x="43" y="183"/>
                  <a:pt x="43" y="183"/>
                  <a:pt x="43" y="183"/>
                </a:cubicBezTo>
                <a:cubicBezTo>
                  <a:pt x="46" y="180"/>
                  <a:pt x="46" y="175"/>
                  <a:pt x="43" y="172"/>
                </a:cubicBezTo>
                <a:cubicBezTo>
                  <a:pt x="36" y="165"/>
                  <a:pt x="36" y="165"/>
                  <a:pt x="36" y="165"/>
                </a:cubicBezTo>
                <a:cubicBezTo>
                  <a:pt x="50" y="151"/>
                  <a:pt x="50" y="151"/>
                  <a:pt x="50" y="151"/>
                </a:cubicBezTo>
                <a:cubicBezTo>
                  <a:pt x="73" y="175"/>
                  <a:pt x="73" y="175"/>
                  <a:pt x="73" y="175"/>
                </a:cubicBezTo>
                <a:cubicBezTo>
                  <a:pt x="75" y="176"/>
                  <a:pt x="77" y="177"/>
                  <a:pt x="79" y="177"/>
                </a:cubicBezTo>
                <a:cubicBezTo>
                  <a:pt x="81" y="177"/>
                  <a:pt x="83" y="176"/>
                  <a:pt x="84" y="175"/>
                </a:cubicBezTo>
                <a:cubicBezTo>
                  <a:pt x="86" y="173"/>
                  <a:pt x="86" y="173"/>
                  <a:pt x="86" y="173"/>
                </a:cubicBezTo>
                <a:cubicBezTo>
                  <a:pt x="89" y="170"/>
                  <a:pt x="89" y="165"/>
                  <a:pt x="86" y="162"/>
                </a:cubicBezTo>
                <a:cubicBezTo>
                  <a:pt x="84" y="160"/>
                  <a:pt x="84" y="160"/>
                  <a:pt x="84" y="160"/>
                </a:cubicBezTo>
                <a:cubicBezTo>
                  <a:pt x="161" y="82"/>
                  <a:pt x="161" y="82"/>
                  <a:pt x="161" y="82"/>
                </a:cubicBezTo>
                <a:cubicBezTo>
                  <a:pt x="166" y="77"/>
                  <a:pt x="166" y="68"/>
                  <a:pt x="161" y="63"/>
                </a:cubicBezTo>
                <a:cubicBezTo>
                  <a:pt x="153" y="55"/>
                  <a:pt x="153" y="55"/>
                  <a:pt x="153" y="55"/>
                </a:cubicBezTo>
                <a:cubicBezTo>
                  <a:pt x="162" y="46"/>
                  <a:pt x="162" y="46"/>
                  <a:pt x="162" y="46"/>
                </a:cubicBezTo>
                <a:cubicBezTo>
                  <a:pt x="162" y="46"/>
                  <a:pt x="162" y="46"/>
                  <a:pt x="162" y="46"/>
                </a:cubicBezTo>
                <a:cubicBezTo>
                  <a:pt x="162" y="46"/>
                  <a:pt x="162" y="46"/>
                  <a:pt x="162" y="46"/>
                </a:cubicBezTo>
                <a:cubicBezTo>
                  <a:pt x="164" y="44"/>
                  <a:pt x="164" y="42"/>
                  <a:pt x="162" y="40"/>
                </a:cubicBezTo>
                <a:cubicBezTo>
                  <a:pt x="162" y="40"/>
                  <a:pt x="162" y="40"/>
                  <a:pt x="162" y="40"/>
                </a:cubicBezTo>
                <a:cubicBezTo>
                  <a:pt x="157" y="35"/>
                  <a:pt x="157" y="35"/>
                  <a:pt x="157" y="35"/>
                </a:cubicBezTo>
                <a:cubicBezTo>
                  <a:pt x="187" y="5"/>
                  <a:pt x="187" y="5"/>
                  <a:pt x="187" y="5"/>
                </a:cubicBezTo>
                <a:cubicBezTo>
                  <a:pt x="188" y="4"/>
                  <a:pt x="188" y="3"/>
                  <a:pt x="187" y="2"/>
                </a:cubicBezTo>
                <a:cubicBezTo>
                  <a:pt x="186" y="1"/>
                  <a:pt x="186" y="1"/>
                  <a:pt x="186" y="1"/>
                </a:cubicBezTo>
                <a:cubicBezTo>
                  <a:pt x="186" y="0"/>
                  <a:pt x="185" y="0"/>
                  <a:pt x="18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6" name="Freeform 34"/>
          <p:cNvSpPr/>
          <p:nvPr userDrawn="1">
            <p:custDataLst>
              <p:tags r:id="rId155"/>
            </p:custDataLst>
          </p:nvPr>
        </p:nvSpPr>
        <p:spPr bwMode="auto">
          <a:xfrm>
            <a:off x="10736218" y="5262150"/>
            <a:ext cx="419526" cy="582483"/>
          </a:xfrm>
          <a:custGeom>
            <a:avLst/>
            <a:gdLst>
              <a:gd name="T0" fmla="*/ 109 w 137"/>
              <a:gd name="T1" fmla="*/ 0 h 190"/>
              <a:gd name="T2" fmla="*/ 88 w 137"/>
              <a:gd name="T3" fmla="*/ 13 h 190"/>
              <a:gd name="T4" fmla="*/ 29 w 137"/>
              <a:gd name="T5" fmla="*/ 124 h 190"/>
              <a:gd name="T6" fmla="*/ 9 w 137"/>
              <a:gd name="T7" fmla="*/ 140 h 190"/>
              <a:gd name="T8" fmla="*/ 23 w 137"/>
              <a:gd name="T9" fmla="*/ 186 h 190"/>
              <a:gd name="T10" fmla="*/ 39 w 137"/>
              <a:gd name="T11" fmla="*/ 190 h 190"/>
              <a:gd name="T12" fmla="*/ 68 w 137"/>
              <a:gd name="T13" fmla="*/ 172 h 190"/>
              <a:gd name="T14" fmla="*/ 71 w 137"/>
              <a:gd name="T15" fmla="*/ 147 h 190"/>
              <a:gd name="T16" fmla="*/ 130 w 137"/>
              <a:gd name="T17" fmla="*/ 35 h 190"/>
              <a:gd name="T18" fmla="*/ 121 w 137"/>
              <a:gd name="T19" fmla="*/ 3 h 190"/>
              <a:gd name="T20" fmla="*/ 109 w 137"/>
              <a:gd name="T21"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90">
                <a:moveTo>
                  <a:pt x="109" y="0"/>
                </a:moveTo>
                <a:cubicBezTo>
                  <a:pt x="101" y="0"/>
                  <a:pt x="93" y="5"/>
                  <a:pt x="88" y="13"/>
                </a:cubicBezTo>
                <a:cubicBezTo>
                  <a:pt x="29" y="124"/>
                  <a:pt x="29" y="124"/>
                  <a:pt x="29" y="124"/>
                </a:cubicBezTo>
                <a:cubicBezTo>
                  <a:pt x="21" y="127"/>
                  <a:pt x="13" y="132"/>
                  <a:pt x="9" y="140"/>
                </a:cubicBezTo>
                <a:cubicBezTo>
                  <a:pt x="0" y="157"/>
                  <a:pt x="7" y="177"/>
                  <a:pt x="23" y="186"/>
                </a:cubicBezTo>
                <a:cubicBezTo>
                  <a:pt x="28" y="188"/>
                  <a:pt x="33" y="190"/>
                  <a:pt x="39" y="190"/>
                </a:cubicBezTo>
                <a:cubicBezTo>
                  <a:pt x="51" y="190"/>
                  <a:pt x="62" y="183"/>
                  <a:pt x="68" y="172"/>
                </a:cubicBezTo>
                <a:cubicBezTo>
                  <a:pt x="73" y="164"/>
                  <a:pt x="73" y="155"/>
                  <a:pt x="71" y="147"/>
                </a:cubicBezTo>
                <a:cubicBezTo>
                  <a:pt x="130" y="35"/>
                  <a:pt x="130" y="35"/>
                  <a:pt x="130" y="35"/>
                </a:cubicBezTo>
                <a:cubicBezTo>
                  <a:pt x="137" y="24"/>
                  <a:pt x="132" y="9"/>
                  <a:pt x="121" y="3"/>
                </a:cubicBezTo>
                <a:cubicBezTo>
                  <a:pt x="117" y="1"/>
                  <a:pt x="113" y="0"/>
                  <a:pt x="10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7" name="Freeform 36"/>
          <p:cNvSpPr/>
          <p:nvPr userDrawn="1">
            <p:custDataLst>
              <p:tags r:id="rId156"/>
            </p:custDataLst>
          </p:nvPr>
        </p:nvSpPr>
        <p:spPr bwMode="auto">
          <a:xfrm>
            <a:off x="8428382" y="1153151"/>
            <a:ext cx="679564" cy="702100"/>
          </a:xfrm>
          <a:custGeom>
            <a:avLst/>
            <a:gdLst>
              <a:gd name="T0" fmla="*/ 147 w 222"/>
              <a:gd name="T1" fmla="*/ 0 h 229"/>
              <a:gd name="T2" fmla="*/ 136 w 222"/>
              <a:gd name="T3" fmla="*/ 4 h 229"/>
              <a:gd name="T4" fmla="*/ 50 w 222"/>
              <a:gd name="T5" fmla="*/ 60 h 229"/>
              <a:gd name="T6" fmla="*/ 42 w 222"/>
              <a:gd name="T7" fmla="*/ 82 h 229"/>
              <a:gd name="T8" fmla="*/ 52 w 222"/>
              <a:gd name="T9" fmla="*/ 112 h 229"/>
              <a:gd name="T10" fmla="*/ 57 w 222"/>
              <a:gd name="T11" fmla="*/ 126 h 229"/>
              <a:gd name="T12" fmla="*/ 49 w 222"/>
              <a:gd name="T13" fmla="*/ 131 h 229"/>
              <a:gd name="T14" fmla="*/ 47 w 222"/>
              <a:gd name="T15" fmla="*/ 140 h 229"/>
              <a:gd name="T16" fmla="*/ 23 w 222"/>
              <a:gd name="T17" fmla="*/ 156 h 229"/>
              <a:gd name="T18" fmla="*/ 12 w 222"/>
              <a:gd name="T19" fmla="*/ 209 h 229"/>
              <a:gd name="T20" fmla="*/ 44 w 222"/>
              <a:gd name="T21" fmla="*/ 227 h 229"/>
              <a:gd name="T22" fmla="*/ 65 w 222"/>
              <a:gd name="T23" fmla="*/ 220 h 229"/>
              <a:gd name="T24" fmla="*/ 73 w 222"/>
              <a:gd name="T25" fmla="*/ 215 h 229"/>
              <a:gd name="T26" fmla="*/ 91 w 222"/>
              <a:gd name="T27" fmla="*/ 210 h 229"/>
              <a:gd name="T28" fmla="*/ 119 w 222"/>
              <a:gd name="T29" fmla="*/ 225 h 229"/>
              <a:gd name="T30" fmla="*/ 121 w 222"/>
              <a:gd name="T31" fmla="*/ 229 h 229"/>
              <a:gd name="T32" fmla="*/ 126 w 222"/>
              <a:gd name="T33" fmla="*/ 226 h 229"/>
              <a:gd name="T34" fmla="*/ 123 w 222"/>
              <a:gd name="T35" fmla="*/ 222 h 229"/>
              <a:gd name="T36" fmla="*/ 91 w 222"/>
              <a:gd name="T37" fmla="*/ 204 h 229"/>
              <a:gd name="T38" fmla="*/ 70 w 222"/>
              <a:gd name="T39" fmla="*/ 211 h 229"/>
              <a:gd name="T40" fmla="*/ 62 w 222"/>
              <a:gd name="T41" fmla="*/ 216 h 229"/>
              <a:gd name="T42" fmla="*/ 44 w 222"/>
              <a:gd name="T43" fmla="*/ 222 h 229"/>
              <a:gd name="T44" fmla="*/ 16 w 222"/>
              <a:gd name="T45" fmla="*/ 207 h 229"/>
              <a:gd name="T46" fmla="*/ 25 w 222"/>
              <a:gd name="T47" fmla="*/ 161 h 229"/>
              <a:gd name="T48" fmla="*/ 50 w 222"/>
              <a:gd name="T49" fmla="*/ 144 h 229"/>
              <a:gd name="T50" fmla="*/ 55 w 222"/>
              <a:gd name="T51" fmla="*/ 147 h 229"/>
              <a:gd name="T52" fmla="*/ 59 w 222"/>
              <a:gd name="T53" fmla="*/ 146 h 229"/>
              <a:gd name="T54" fmla="*/ 67 w 222"/>
              <a:gd name="T55" fmla="*/ 141 h 229"/>
              <a:gd name="T56" fmla="*/ 78 w 222"/>
              <a:gd name="T57" fmla="*/ 152 h 229"/>
              <a:gd name="T58" fmla="*/ 102 w 222"/>
              <a:gd name="T59" fmla="*/ 172 h 229"/>
              <a:gd name="T60" fmla="*/ 115 w 222"/>
              <a:gd name="T61" fmla="*/ 177 h 229"/>
              <a:gd name="T62" fmla="*/ 125 w 222"/>
              <a:gd name="T63" fmla="*/ 174 h 229"/>
              <a:gd name="T64" fmla="*/ 211 w 222"/>
              <a:gd name="T65" fmla="*/ 118 h 229"/>
              <a:gd name="T66" fmla="*/ 217 w 222"/>
              <a:gd name="T67" fmla="*/ 91 h 229"/>
              <a:gd name="T68" fmla="*/ 163 w 222"/>
              <a:gd name="T69" fmla="*/ 9 h 229"/>
              <a:gd name="T70" fmla="*/ 147 w 222"/>
              <a:gd name="T71"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229">
                <a:moveTo>
                  <a:pt x="147" y="0"/>
                </a:moveTo>
                <a:cubicBezTo>
                  <a:pt x="143" y="0"/>
                  <a:pt x="139" y="1"/>
                  <a:pt x="136" y="4"/>
                </a:cubicBezTo>
                <a:cubicBezTo>
                  <a:pt x="50" y="60"/>
                  <a:pt x="50" y="60"/>
                  <a:pt x="50" y="60"/>
                </a:cubicBezTo>
                <a:cubicBezTo>
                  <a:pt x="43" y="65"/>
                  <a:pt x="40" y="74"/>
                  <a:pt x="42" y="82"/>
                </a:cubicBezTo>
                <a:cubicBezTo>
                  <a:pt x="52" y="112"/>
                  <a:pt x="52" y="112"/>
                  <a:pt x="52" y="112"/>
                </a:cubicBezTo>
                <a:cubicBezTo>
                  <a:pt x="53" y="117"/>
                  <a:pt x="55" y="121"/>
                  <a:pt x="57" y="126"/>
                </a:cubicBezTo>
                <a:cubicBezTo>
                  <a:pt x="49" y="131"/>
                  <a:pt x="49" y="131"/>
                  <a:pt x="49" y="131"/>
                </a:cubicBezTo>
                <a:cubicBezTo>
                  <a:pt x="46" y="133"/>
                  <a:pt x="45" y="137"/>
                  <a:pt x="47" y="140"/>
                </a:cubicBezTo>
                <a:cubicBezTo>
                  <a:pt x="23" y="156"/>
                  <a:pt x="23" y="156"/>
                  <a:pt x="23" y="156"/>
                </a:cubicBezTo>
                <a:cubicBezTo>
                  <a:pt x="5" y="168"/>
                  <a:pt x="0" y="192"/>
                  <a:pt x="12" y="209"/>
                </a:cubicBezTo>
                <a:cubicBezTo>
                  <a:pt x="19" y="221"/>
                  <a:pt x="31" y="227"/>
                  <a:pt x="44" y="227"/>
                </a:cubicBezTo>
                <a:cubicBezTo>
                  <a:pt x="51" y="227"/>
                  <a:pt x="58" y="225"/>
                  <a:pt x="65" y="220"/>
                </a:cubicBezTo>
                <a:cubicBezTo>
                  <a:pt x="73" y="215"/>
                  <a:pt x="73" y="215"/>
                  <a:pt x="73" y="215"/>
                </a:cubicBezTo>
                <a:cubicBezTo>
                  <a:pt x="78" y="211"/>
                  <a:pt x="85" y="210"/>
                  <a:pt x="91" y="210"/>
                </a:cubicBezTo>
                <a:cubicBezTo>
                  <a:pt x="102" y="210"/>
                  <a:pt x="112" y="215"/>
                  <a:pt x="119" y="225"/>
                </a:cubicBezTo>
                <a:cubicBezTo>
                  <a:pt x="121" y="229"/>
                  <a:pt x="121" y="229"/>
                  <a:pt x="121" y="229"/>
                </a:cubicBezTo>
                <a:cubicBezTo>
                  <a:pt x="126" y="226"/>
                  <a:pt x="126" y="226"/>
                  <a:pt x="126" y="226"/>
                </a:cubicBezTo>
                <a:cubicBezTo>
                  <a:pt x="123" y="222"/>
                  <a:pt x="123" y="222"/>
                  <a:pt x="123" y="222"/>
                </a:cubicBezTo>
                <a:cubicBezTo>
                  <a:pt x="116" y="211"/>
                  <a:pt x="103" y="204"/>
                  <a:pt x="91" y="204"/>
                </a:cubicBezTo>
                <a:cubicBezTo>
                  <a:pt x="84" y="204"/>
                  <a:pt x="76" y="207"/>
                  <a:pt x="70" y="211"/>
                </a:cubicBezTo>
                <a:cubicBezTo>
                  <a:pt x="62" y="216"/>
                  <a:pt x="62" y="216"/>
                  <a:pt x="62" y="216"/>
                </a:cubicBezTo>
                <a:cubicBezTo>
                  <a:pt x="56" y="220"/>
                  <a:pt x="50" y="222"/>
                  <a:pt x="44" y="222"/>
                </a:cubicBezTo>
                <a:cubicBezTo>
                  <a:pt x="33" y="222"/>
                  <a:pt x="22" y="216"/>
                  <a:pt x="16" y="207"/>
                </a:cubicBezTo>
                <a:cubicBezTo>
                  <a:pt x="6" y="191"/>
                  <a:pt x="10" y="171"/>
                  <a:pt x="25" y="161"/>
                </a:cubicBezTo>
                <a:cubicBezTo>
                  <a:pt x="50" y="144"/>
                  <a:pt x="50" y="144"/>
                  <a:pt x="50" y="144"/>
                </a:cubicBezTo>
                <a:cubicBezTo>
                  <a:pt x="51" y="146"/>
                  <a:pt x="53" y="147"/>
                  <a:pt x="55" y="147"/>
                </a:cubicBezTo>
                <a:cubicBezTo>
                  <a:pt x="57" y="147"/>
                  <a:pt x="58" y="147"/>
                  <a:pt x="59" y="146"/>
                </a:cubicBezTo>
                <a:cubicBezTo>
                  <a:pt x="67" y="141"/>
                  <a:pt x="67" y="141"/>
                  <a:pt x="67" y="141"/>
                </a:cubicBezTo>
                <a:cubicBezTo>
                  <a:pt x="70" y="145"/>
                  <a:pt x="74" y="149"/>
                  <a:pt x="78" y="152"/>
                </a:cubicBezTo>
                <a:cubicBezTo>
                  <a:pt x="102" y="172"/>
                  <a:pt x="102" y="172"/>
                  <a:pt x="102" y="172"/>
                </a:cubicBezTo>
                <a:cubicBezTo>
                  <a:pt x="106" y="176"/>
                  <a:pt x="110" y="177"/>
                  <a:pt x="115" y="177"/>
                </a:cubicBezTo>
                <a:cubicBezTo>
                  <a:pt x="118" y="177"/>
                  <a:pt x="122" y="176"/>
                  <a:pt x="125" y="174"/>
                </a:cubicBezTo>
                <a:cubicBezTo>
                  <a:pt x="211" y="118"/>
                  <a:pt x="211" y="118"/>
                  <a:pt x="211" y="118"/>
                </a:cubicBezTo>
                <a:cubicBezTo>
                  <a:pt x="220" y="112"/>
                  <a:pt x="222" y="100"/>
                  <a:pt x="217" y="91"/>
                </a:cubicBezTo>
                <a:cubicBezTo>
                  <a:pt x="163" y="9"/>
                  <a:pt x="163" y="9"/>
                  <a:pt x="163" y="9"/>
                </a:cubicBezTo>
                <a:cubicBezTo>
                  <a:pt x="159" y="3"/>
                  <a:pt x="153" y="0"/>
                  <a:pt x="147"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8" name="Freeform 37"/>
          <p:cNvSpPr/>
          <p:nvPr userDrawn="1">
            <p:custDataLst>
              <p:tags r:id="rId157"/>
            </p:custDataLst>
          </p:nvPr>
        </p:nvSpPr>
        <p:spPr bwMode="auto">
          <a:xfrm>
            <a:off x="4886041" y="6013918"/>
            <a:ext cx="584217" cy="499271"/>
          </a:xfrm>
          <a:custGeom>
            <a:avLst/>
            <a:gdLst>
              <a:gd name="T0" fmla="*/ 34 w 191"/>
              <a:gd name="T1" fmla="*/ 0 h 163"/>
              <a:gd name="T2" fmla="*/ 26 w 191"/>
              <a:gd name="T3" fmla="*/ 1 h 163"/>
              <a:gd name="T4" fmla="*/ 11 w 191"/>
              <a:gd name="T5" fmla="*/ 11 h 163"/>
              <a:gd name="T6" fmla="*/ 11 w 191"/>
              <a:gd name="T7" fmla="*/ 11 h 163"/>
              <a:gd name="T8" fmla="*/ 16 w 191"/>
              <a:gd name="T9" fmla="*/ 55 h 163"/>
              <a:gd name="T10" fmla="*/ 53 w 191"/>
              <a:gd name="T11" fmla="*/ 70 h 163"/>
              <a:gd name="T12" fmla="*/ 40 w 191"/>
              <a:gd name="T13" fmla="*/ 85 h 163"/>
              <a:gd name="T14" fmla="*/ 41 w 191"/>
              <a:gd name="T15" fmla="*/ 99 h 163"/>
              <a:gd name="T16" fmla="*/ 44 w 191"/>
              <a:gd name="T17" fmla="*/ 101 h 163"/>
              <a:gd name="T18" fmla="*/ 51 w 191"/>
              <a:gd name="T19" fmla="*/ 104 h 163"/>
              <a:gd name="T20" fmla="*/ 59 w 191"/>
              <a:gd name="T21" fmla="*/ 100 h 163"/>
              <a:gd name="T22" fmla="*/ 65 w 191"/>
              <a:gd name="T23" fmla="*/ 92 h 163"/>
              <a:gd name="T24" fmla="*/ 133 w 191"/>
              <a:gd name="T25" fmla="*/ 150 h 163"/>
              <a:gd name="T26" fmla="*/ 151 w 191"/>
              <a:gd name="T27" fmla="*/ 156 h 163"/>
              <a:gd name="T28" fmla="*/ 164 w 191"/>
              <a:gd name="T29" fmla="*/ 152 h 163"/>
              <a:gd name="T30" fmla="*/ 175 w 191"/>
              <a:gd name="T31" fmla="*/ 161 h 163"/>
              <a:gd name="T32" fmla="*/ 181 w 191"/>
              <a:gd name="T33" fmla="*/ 163 h 163"/>
              <a:gd name="T34" fmla="*/ 188 w 191"/>
              <a:gd name="T35" fmla="*/ 160 h 163"/>
              <a:gd name="T36" fmla="*/ 187 w 191"/>
              <a:gd name="T37" fmla="*/ 147 h 163"/>
              <a:gd name="T38" fmla="*/ 176 w 191"/>
              <a:gd name="T39" fmla="*/ 138 h 163"/>
              <a:gd name="T40" fmla="*/ 168 w 191"/>
              <a:gd name="T41" fmla="*/ 108 h 163"/>
              <a:gd name="T42" fmla="*/ 100 w 191"/>
              <a:gd name="T43" fmla="*/ 51 h 163"/>
              <a:gd name="T44" fmla="*/ 107 w 191"/>
              <a:gd name="T45" fmla="*/ 43 h 163"/>
              <a:gd name="T46" fmla="*/ 106 w 191"/>
              <a:gd name="T47" fmla="*/ 28 h 163"/>
              <a:gd name="T48" fmla="*/ 104 w 191"/>
              <a:gd name="T49" fmla="*/ 26 h 163"/>
              <a:gd name="T50" fmla="*/ 97 w 191"/>
              <a:gd name="T51" fmla="*/ 23 h 163"/>
              <a:gd name="T52" fmla="*/ 89 w 191"/>
              <a:gd name="T53" fmla="*/ 27 h 163"/>
              <a:gd name="T54" fmla="*/ 76 w 191"/>
              <a:gd name="T55" fmla="*/ 42 h 163"/>
              <a:gd name="T56" fmla="*/ 56 w 191"/>
              <a:gd name="T57" fmla="*/ 8 h 163"/>
              <a:gd name="T58" fmla="*/ 34 w 191"/>
              <a:gd name="T5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163">
                <a:moveTo>
                  <a:pt x="34" y="0"/>
                </a:moveTo>
                <a:cubicBezTo>
                  <a:pt x="32" y="0"/>
                  <a:pt x="29" y="0"/>
                  <a:pt x="26" y="1"/>
                </a:cubicBezTo>
                <a:cubicBezTo>
                  <a:pt x="21" y="2"/>
                  <a:pt x="15" y="6"/>
                  <a:pt x="11" y="11"/>
                </a:cubicBezTo>
                <a:cubicBezTo>
                  <a:pt x="11" y="11"/>
                  <a:pt x="11" y="11"/>
                  <a:pt x="11" y="11"/>
                </a:cubicBezTo>
                <a:cubicBezTo>
                  <a:pt x="0" y="24"/>
                  <a:pt x="2" y="43"/>
                  <a:pt x="16" y="55"/>
                </a:cubicBezTo>
                <a:cubicBezTo>
                  <a:pt x="24" y="62"/>
                  <a:pt x="40" y="68"/>
                  <a:pt x="53" y="70"/>
                </a:cubicBezTo>
                <a:cubicBezTo>
                  <a:pt x="40" y="85"/>
                  <a:pt x="40" y="85"/>
                  <a:pt x="40" y="85"/>
                </a:cubicBezTo>
                <a:cubicBezTo>
                  <a:pt x="37" y="89"/>
                  <a:pt x="37" y="96"/>
                  <a:pt x="41" y="99"/>
                </a:cubicBezTo>
                <a:cubicBezTo>
                  <a:pt x="44" y="101"/>
                  <a:pt x="44" y="101"/>
                  <a:pt x="44" y="101"/>
                </a:cubicBezTo>
                <a:cubicBezTo>
                  <a:pt x="46" y="103"/>
                  <a:pt x="48" y="104"/>
                  <a:pt x="51" y="104"/>
                </a:cubicBezTo>
                <a:cubicBezTo>
                  <a:pt x="54" y="104"/>
                  <a:pt x="57" y="103"/>
                  <a:pt x="59" y="100"/>
                </a:cubicBezTo>
                <a:cubicBezTo>
                  <a:pt x="65" y="92"/>
                  <a:pt x="65" y="92"/>
                  <a:pt x="65" y="92"/>
                </a:cubicBezTo>
                <a:cubicBezTo>
                  <a:pt x="133" y="150"/>
                  <a:pt x="133" y="150"/>
                  <a:pt x="133" y="150"/>
                </a:cubicBezTo>
                <a:cubicBezTo>
                  <a:pt x="138" y="154"/>
                  <a:pt x="145" y="156"/>
                  <a:pt x="151" y="156"/>
                </a:cubicBezTo>
                <a:cubicBezTo>
                  <a:pt x="155" y="156"/>
                  <a:pt x="160" y="155"/>
                  <a:pt x="164" y="152"/>
                </a:cubicBezTo>
                <a:cubicBezTo>
                  <a:pt x="175" y="161"/>
                  <a:pt x="175" y="161"/>
                  <a:pt x="175" y="161"/>
                </a:cubicBezTo>
                <a:cubicBezTo>
                  <a:pt x="177" y="163"/>
                  <a:pt x="179" y="163"/>
                  <a:pt x="181" y="163"/>
                </a:cubicBezTo>
                <a:cubicBezTo>
                  <a:pt x="183" y="163"/>
                  <a:pt x="186" y="162"/>
                  <a:pt x="188" y="160"/>
                </a:cubicBezTo>
                <a:cubicBezTo>
                  <a:pt x="191" y="156"/>
                  <a:pt x="190" y="151"/>
                  <a:pt x="187" y="147"/>
                </a:cubicBezTo>
                <a:cubicBezTo>
                  <a:pt x="176" y="138"/>
                  <a:pt x="176" y="138"/>
                  <a:pt x="176" y="138"/>
                </a:cubicBezTo>
                <a:cubicBezTo>
                  <a:pt x="180" y="128"/>
                  <a:pt x="177" y="116"/>
                  <a:pt x="168" y="108"/>
                </a:cubicBezTo>
                <a:cubicBezTo>
                  <a:pt x="100" y="51"/>
                  <a:pt x="100" y="51"/>
                  <a:pt x="100" y="51"/>
                </a:cubicBezTo>
                <a:cubicBezTo>
                  <a:pt x="107" y="43"/>
                  <a:pt x="107" y="43"/>
                  <a:pt x="107" y="43"/>
                </a:cubicBezTo>
                <a:cubicBezTo>
                  <a:pt x="111" y="38"/>
                  <a:pt x="111" y="32"/>
                  <a:pt x="106" y="28"/>
                </a:cubicBezTo>
                <a:cubicBezTo>
                  <a:pt x="104" y="26"/>
                  <a:pt x="104" y="26"/>
                  <a:pt x="104" y="26"/>
                </a:cubicBezTo>
                <a:cubicBezTo>
                  <a:pt x="102" y="24"/>
                  <a:pt x="99" y="23"/>
                  <a:pt x="97" y="23"/>
                </a:cubicBezTo>
                <a:cubicBezTo>
                  <a:pt x="94" y="23"/>
                  <a:pt x="91" y="25"/>
                  <a:pt x="89" y="27"/>
                </a:cubicBezTo>
                <a:cubicBezTo>
                  <a:pt x="76" y="42"/>
                  <a:pt x="76" y="42"/>
                  <a:pt x="76" y="42"/>
                </a:cubicBezTo>
                <a:cubicBezTo>
                  <a:pt x="73" y="29"/>
                  <a:pt x="64" y="15"/>
                  <a:pt x="56" y="8"/>
                </a:cubicBezTo>
                <a:cubicBezTo>
                  <a:pt x="49" y="2"/>
                  <a:pt x="42" y="0"/>
                  <a:pt x="3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80" name="Freeform 35"/>
          <p:cNvSpPr/>
          <p:nvPr>
            <p:custDataLst>
              <p:tags r:id="rId158"/>
            </p:custDataLst>
          </p:nvPr>
        </p:nvSpPr>
        <p:spPr bwMode="auto">
          <a:xfrm rot="2177965">
            <a:off x="7623492" y="2159667"/>
            <a:ext cx="933330" cy="567331"/>
          </a:xfrm>
          <a:custGeom>
            <a:avLst/>
            <a:gdLst>
              <a:gd name="T0" fmla="*/ 485 w 494"/>
              <a:gd name="T1" fmla="*/ 28 h 300"/>
              <a:gd name="T2" fmla="*/ 5 w 494"/>
              <a:gd name="T3" fmla="*/ 123 h 300"/>
              <a:gd name="T4" fmla="*/ 1 w 494"/>
              <a:gd name="T5" fmla="*/ 128 h 300"/>
              <a:gd name="T6" fmla="*/ 2 w 494"/>
              <a:gd name="T7" fmla="*/ 137 h 300"/>
              <a:gd name="T8" fmla="*/ 114 w 494"/>
              <a:gd name="T9" fmla="*/ 296 h 300"/>
              <a:gd name="T10" fmla="*/ 127 w 494"/>
              <a:gd name="T11" fmla="*/ 297 h 300"/>
              <a:gd name="T12" fmla="*/ 434 w 494"/>
              <a:gd name="T13" fmla="*/ 236 h 300"/>
              <a:gd name="T14" fmla="*/ 446 w 494"/>
              <a:gd name="T15" fmla="*/ 230 h 300"/>
              <a:gd name="T16" fmla="*/ 493 w 494"/>
              <a:gd name="T17" fmla="*/ 38 h 300"/>
              <a:gd name="T18" fmla="*/ 485 w 494"/>
              <a:gd name="T19" fmla="*/ 2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2" h="300">
                <a:moveTo>
                  <a:pt x="485" y="28"/>
                </a:moveTo>
                <a:cubicBezTo>
                  <a:pt x="323" y="0"/>
                  <a:pt x="142" y="30"/>
                  <a:pt x="5" y="123"/>
                </a:cubicBezTo>
                <a:cubicBezTo>
                  <a:pt x="3" y="124"/>
                  <a:pt x="1" y="126"/>
                  <a:pt x="1" y="128"/>
                </a:cubicBezTo>
                <a:cubicBezTo>
                  <a:pt x="0" y="131"/>
                  <a:pt x="0" y="134"/>
                  <a:pt x="2" y="137"/>
                </a:cubicBezTo>
                <a:cubicBezTo>
                  <a:pt x="39" y="191"/>
                  <a:pt x="69" y="248"/>
                  <a:pt x="114" y="296"/>
                </a:cubicBezTo>
                <a:cubicBezTo>
                  <a:pt x="118" y="300"/>
                  <a:pt x="123" y="300"/>
                  <a:pt x="127" y="297"/>
                </a:cubicBezTo>
                <a:cubicBezTo>
                  <a:pt x="213" y="231"/>
                  <a:pt x="329" y="202"/>
                  <a:pt x="434" y="236"/>
                </a:cubicBezTo>
                <a:cubicBezTo>
                  <a:pt x="439" y="238"/>
                  <a:pt x="444" y="235"/>
                  <a:pt x="446" y="230"/>
                </a:cubicBezTo>
                <a:cubicBezTo>
                  <a:pt x="470" y="168"/>
                  <a:pt x="486" y="105"/>
                  <a:pt x="493" y="38"/>
                </a:cubicBezTo>
                <a:cubicBezTo>
                  <a:pt x="494" y="33"/>
                  <a:pt x="490" y="29"/>
                  <a:pt x="485" y="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1" name="Freeform 36"/>
          <p:cNvSpPr/>
          <p:nvPr>
            <p:custDataLst>
              <p:tags r:id="rId159"/>
            </p:custDataLst>
          </p:nvPr>
        </p:nvSpPr>
        <p:spPr bwMode="auto">
          <a:xfrm rot="2177965">
            <a:off x="8015475" y="2299466"/>
            <a:ext cx="241999" cy="257333"/>
          </a:xfrm>
          <a:custGeom>
            <a:avLst/>
            <a:gdLst>
              <a:gd name="T0" fmla="*/ 103 w 128"/>
              <a:gd name="T1" fmla="*/ 37 h 136"/>
              <a:gd name="T2" fmla="*/ 76 w 128"/>
              <a:gd name="T3" fmla="*/ 43 h 136"/>
              <a:gd name="T4" fmla="*/ 64 w 128"/>
              <a:gd name="T5" fmla="*/ 8 h 136"/>
              <a:gd name="T6" fmla="*/ 45 w 128"/>
              <a:gd name="T7" fmla="*/ 12 h 136"/>
              <a:gd name="T8" fmla="*/ 49 w 128"/>
              <a:gd name="T9" fmla="*/ 49 h 136"/>
              <a:gd name="T10" fmla="*/ 2 w 128"/>
              <a:gd name="T11" fmla="*/ 67 h 136"/>
              <a:gd name="T12" fmla="*/ 4 w 128"/>
              <a:gd name="T13" fmla="*/ 77 h 136"/>
              <a:gd name="T14" fmla="*/ 54 w 128"/>
              <a:gd name="T15" fmla="*/ 76 h 136"/>
              <a:gd name="T16" fmla="*/ 60 w 128"/>
              <a:gd name="T17" fmla="*/ 115 h 136"/>
              <a:gd name="T18" fmla="*/ 91 w 128"/>
              <a:gd name="T19" fmla="*/ 104 h 136"/>
              <a:gd name="T20" fmla="*/ 82 w 128"/>
              <a:gd name="T21" fmla="*/ 71 h 136"/>
              <a:gd name="T22" fmla="*/ 109 w 128"/>
              <a:gd name="T23" fmla="*/ 67 h 136"/>
              <a:gd name="T24" fmla="*/ 103 w 128"/>
              <a:gd name="T25" fmla="*/ 3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36">
                <a:moveTo>
                  <a:pt x="103" y="37"/>
                </a:moveTo>
                <a:cubicBezTo>
                  <a:pt x="94" y="39"/>
                  <a:pt x="85" y="41"/>
                  <a:pt x="76" y="43"/>
                </a:cubicBezTo>
                <a:cubicBezTo>
                  <a:pt x="73" y="31"/>
                  <a:pt x="69" y="19"/>
                  <a:pt x="64" y="8"/>
                </a:cubicBezTo>
                <a:cubicBezTo>
                  <a:pt x="60" y="0"/>
                  <a:pt x="46" y="2"/>
                  <a:pt x="45" y="12"/>
                </a:cubicBezTo>
                <a:cubicBezTo>
                  <a:pt x="45" y="24"/>
                  <a:pt x="47" y="37"/>
                  <a:pt x="49" y="49"/>
                </a:cubicBezTo>
                <a:cubicBezTo>
                  <a:pt x="34" y="52"/>
                  <a:pt x="9" y="55"/>
                  <a:pt x="2" y="67"/>
                </a:cubicBezTo>
                <a:cubicBezTo>
                  <a:pt x="0" y="71"/>
                  <a:pt x="0" y="75"/>
                  <a:pt x="4" y="77"/>
                </a:cubicBezTo>
                <a:cubicBezTo>
                  <a:pt x="15" y="86"/>
                  <a:pt x="39" y="79"/>
                  <a:pt x="54" y="76"/>
                </a:cubicBezTo>
                <a:cubicBezTo>
                  <a:pt x="56" y="89"/>
                  <a:pt x="59" y="102"/>
                  <a:pt x="60" y="115"/>
                </a:cubicBezTo>
                <a:cubicBezTo>
                  <a:pt x="61" y="136"/>
                  <a:pt x="100" y="129"/>
                  <a:pt x="91" y="104"/>
                </a:cubicBezTo>
                <a:cubicBezTo>
                  <a:pt x="87" y="95"/>
                  <a:pt x="85" y="83"/>
                  <a:pt x="82" y="71"/>
                </a:cubicBezTo>
                <a:cubicBezTo>
                  <a:pt x="91" y="70"/>
                  <a:pt x="100" y="68"/>
                  <a:pt x="109" y="67"/>
                </a:cubicBezTo>
                <a:cubicBezTo>
                  <a:pt x="128" y="64"/>
                  <a:pt x="122" y="32"/>
                  <a:pt x="103" y="37"/>
                </a:cubicBezTo>
                <a:close/>
              </a:path>
            </a:pathLst>
          </a:custGeom>
          <a:solidFill>
            <a:srgbClr val="FBB3B3"/>
          </a:solidFill>
          <a:ln>
            <a:noFill/>
          </a:ln>
        </p:spPr>
        <p:txBody>
          <a:bodyPr vert="horz" wrap="square" lIns="91425" tIns="45712" rIns="91425" bIns="45712" numCol="1" anchor="t" anchorCtr="0" compatLnSpc="1"/>
          <a:lstStyle/>
          <a:p>
            <a:endParaRPr lang="zh-CN" altLang="en-US" sz="1800"/>
          </a:p>
        </p:txBody>
      </p:sp>
      <p:sp>
        <p:nvSpPr>
          <p:cNvPr id="182" name="Freeform 40"/>
          <p:cNvSpPr/>
          <p:nvPr>
            <p:custDataLst>
              <p:tags r:id="rId160"/>
            </p:custDataLst>
          </p:nvPr>
        </p:nvSpPr>
        <p:spPr bwMode="auto">
          <a:xfrm rot="2177965">
            <a:off x="7622361" y="2215972"/>
            <a:ext cx="916664" cy="508664"/>
          </a:xfrm>
          <a:custGeom>
            <a:avLst/>
            <a:gdLst>
              <a:gd name="T0" fmla="*/ 480 w 485"/>
              <a:gd name="T1" fmla="*/ 0 h 269"/>
              <a:gd name="T2" fmla="*/ 422 w 485"/>
              <a:gd name="T3" fmla="*/ 95 h 269"/>
              <a:gd name="T4" fmla="*/ 320 w 485"/>
              <a:gd name="T5" fmla="*/ 155 h 269"/>
              <a:gd name="T6" fmla="*/ 244 w 485"/>
              <a:gd name="T7" fmla="*/ 165 h 269"/>
              <a:gd name="T8" fmla="*/ 163 w 485"/>
              <a:gd name="T9" fmla="*/ 198 h 269"/>
              <a:gd name="T10" fmla="*/ 128 w 485"/>
              <a:gd name="T11" fmla="*/ 208 h 269"/>
              <a:gd name="T12" fmla="*/ 120 w 485"/>
              <a:gd name="T13" fmla="*/ 207 h 269"/>
              <a:gd name="T14" fmla="*/ 84 w 485"/>
              <a:gd name="T15" fmla="*/ 186 h 269"/>
              <a:gd name="T16" fmla="*/ 43 w 485"/>
              <a:gd name="T17" fmla="*/ 150 h 269"/>
              <a:gd name="T18" fmla="*/ 0 w 485"/>
              <a:gd name="T19" fmla="*/ 118 h 269"/>
              <a:gd name="T20" fmla="*/ 29 w 485"/>
              <a:gd name="T21" fmla="*/ 162 h 269"/>
              <a:gd name="T22" fmla="*/ 105 w 485"/>
              <a:gd name="T23" fmla="*/ 265 h 269"/>
              <a:gd name="T24" fmla="*/ 105 w 485"/>
              <a:gd name="T25" fmla="*/ 265 h 269"/>
              <a:gd name="T26" fmla="*/ 105 w 485"/>
              <a:gd name="T27" fmla="*/ 266 h 269"/>
              <a:gd name="T28" fmla="*/ 112 w 485"/>
              <a:gd name="T29" fmla="*/ 269 h 269"/>
              <a:gd name="T30" fmla="*/ 118 w 485"/>
              <a:gd name="T31" fmla="*/ 267 h 269"/>
              <a:gd name="T32" fmla="*/ 332 w 485"/>
              <a:gd name="T33" fmla="*/ 192 h 269"/>
              <a:gd name="T34" fmla="*/ 425 w 485"/>
              <a:gd name="T35" fmla="*/ 206 h 269"/>
              <a:gd name="T36" fmla="*/ 428 w 485"/>
              <a:gd name="T37" fmla="*/ 207 h 269"/>
              <a:gd name="T38" fmla="*/ 437 w 485"/>
              <a:gd name="T39" fmla="*/ 200 h 269"/>
              <a:gd name="T40" fmla="*/ 484 w 485"/>
              <a:gd name="T41" fmla="*/ 8 h 269"/>
              <a:gd name="T42" fmla="*/ 484 w 485"/>
              <a:gd name="T43" fmla="*/ 8 h 269"/>
              <a:gd name="T44" fmla="*/ 484 w 485"/>
              <a:gd name="T45" fmla="*/ 8 h 269"/>
              <a:gd name="T46" fmla="*/ 480 w 485"/>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5" h="269">
                <a:moveTo>
                  <a:pt x="480" y="0"/>
                </a:moveTo>
                <a:cubicBezTo>
                  <a:pt x="467" y="35"/>
                  <a:pt x="446" y="67"/>
                  <a:pt x="422" y="95"/>
                </a:cubicBezTo>
                <a:cubicBezTo>
                  <a:pt x="393" y="128"/>
                  <a:pt x="364" y="150"/>
                  <a:pt x="320" y="155"/>
                </a:cubicBezTo>
                <a:cubicBezTo>
                  <a:pt x="295" y="158"/>
                  <a:pt x="269" y="159"/>
                  <a:pt x="244" y="165"/>
                </a:cubicBezTo>
                <a:cubicBezTo>
                  <a:pt x="215" y="172"/>
                  <a:pt x="190" y="185"/>
                  <a:pt x="163" y="198"/>
                </a:cubicBezTo>
                <a:cubicBezTo>
                  <a:pt x="152" y="203"/>
                  <a:pt x="140" y="208"/>
                  <a:pt x="128" y="208"/>
                </a:cubicBezTo>
                <a:cubicBezTo>
                  <a:pt x="125" y="208"/>
                  <a:pt x="122" y="207"/>
                  <a:pt x="120" y="207"/>
                </a:cubicBezTo>
                <a:cubicBezTo>
                  <a:pt x="106" y="204"/>
                  <a:pt x="94" y="195"/>
                  <a:pt x="84" y="186"/>
                </a:cubicBezTo>
                <a:cubicBezTo>
                  <a:pt x="70" y="174"/>
                  <a:pt x="57" y="162"/>
                  <a:pt x="43" y="150"/>
                </a:cubicBezTo>
                <a:cubicBezTo>
                  <a:pt x="31" y="139"/>
                  <a:pt x="16" y="124"/>
                  <a:pt x="0" y="118"/>
                </a:cubicBezTo>
                <a:cubicBezTo>
                  <a:pt x="10" y="132"/>
                  <a:pt x="19" y="147"/>
                  <a:pt x="29" y="162"/>
                </a:cubicBezTo>
                <a:cubicBezTo>
                  <a:pt x="52" y="198"/>
                  <a:pt x="75" y="234"/>
                  <a:pt x="105" y="265"/>
                </a:cubicBezTo>
                <a:cubicBezTo>
                  <a:pt x="105" y="265"/>
                  <a:pt x="105" y="265"/>
                  <a:pt x="105" y="265"/>
                </a:cubicBezTo>
                <a:cubicBezTo>
                  <a:pt x="105" y="265"/>
                  <a:pt x="105" y="266"/>
                  <a:pt x="105" y="266"/>
                </a:cubicBezTo>
                <a:cubicBezTo>
                  <a:pt x="107" y="268"/>
                  <a:pt x="110" y="269"/>
                  <a:pt x="112" y="269"/>
                </a:cubicBezTo>
                <a:cubicBezTo>
                  <a:pt x="114" y="269"/>
                  <a:pt x="117" y="268"/>
                  <a:pt x="118" y="267"/>
                </a:cubicBezTo>
                <a:cubicBezTo>
                  <a:pt x="180" y="220"/>
                  <a:pt x="256" y="192"/>
                  <a:pt x="332" y="192"/>
                </a:cubicBezTo>
                <a:cubicBezTo>
                  <a:pt x="364" y="192"/>
                  <a:pt x="395" y="196"/>
                  <a:pt x="425" y="206"/>
                </a:cubicBezTo>
                <a:cubicBezTo>
                  <a:pt x="426" y="207"/>
                  <a:pt x="427" y="207"/>
                  <a:pt x="428" y="207"/>
                </a:cubicBezTo>
                <a:cubicBezTo>
                  <a:pt x="432" y="207"/>
                  <a:pt x="435" y="204"/>
                  <a:pt x="437" y="200"/>
                </a:cubicBezTo>
                <a:cubicBezTo>
                  <a:pt x="461" y="138"/>
                  <a:pt x="477" y="75"/>
                  <a:pt x="484" y="8"/>
                </a:cubicBezTo>
                <a:cubicBezTo>
                  <a:pt x="484" y="8"/>
                  <a:pt x="484" y="8"/>
                  <a:pt x="484" y="8"/>
                </a:cubicBezTo>
                <a:cubicBezTo>
                  <a:pt x="484" y="8"/>
                  <a:pt x="484" y="8"/>
                  <a:pt x="484" y="8"/>
                </a:cubicBezTo>
                <a:cubicBezTo>
                  <a:pt x="485" y="5"/>
                  <a:pt x="483" y="2"/>
                  <a:pt x="480" y="0"/>
                </a:cubicBezTo>
              </a:path>
            </a:pathLst>
          </a:custGeom>
          <a:solidFill>
            <a:srgbClr val="EEFAFB"/>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 name="标题 1"/>
          <p:cNvSpPr>
            <a:spLocks noGrp="1"/>
          </p:cNvSpPr>
          <p:nvPr userDrawn="1">
            <p:ph type="title" hasCustomPrompt="1"/>
            <p:custDataLst>
              <p:tags r:id="rId161"/>
            </p:custDataLst>
          </p:nvPr>
        </p:nvSpPr>
        <p:spPr>
          <a:xfrm>
            <a:off x="3639367" y="3855106"/>
            <a:ext cx="4941002" cy="524439"/>
          </a:xfrm>
        </p:spPr>
        <p:txBody>
          <a:bodyPr lIns="90000" tIns="46800" rIns="90000" bIns="46800" anchor="ctr" anchorCtr="0">
            <a:normAutofit/>
          </a:bodyPr>
          <a:lstStyle>
            <a:lvl1pPr algn="ctr">
              <a:defRPr sz="4000" u="none" strike="noStrike" kern="1200" cap="none" spc="300" normalizeH="0" baseline="0">
                <a:solidFill>
                  <a:schemeClr val="bg1"/>
                </a:solidFill>
                <a:uFillTx/>
                <a:latin typeface="Arial" panose="020B0604020202020204" pitchFamily="34" charset="0"/>
                <a:ea typeface="微软雅黑" panose="020B0503020204020204" charset="-122"/>
              </a:defRPr>
            </a:lvl1pPr>
          </a:lstStyle>
          <a:p>
            <a:r>
              <a:rPr lang="zh-CN" altLang="en-US"/>
              <a:t>编辑标题</a:t>
            </a:r>
            <a:endParaRPr lang="zh-CN" altLang="en-US"/>
          </a:p>
        </p:txBody>
      </p:sp>
      <p:sp>
        <p:nvSpPr>
          <p:cNvPr id="3" name="文本占位符 2"/>
          <p:cNvSpPr>
            <a:spLocks noGrp="1"/>
          </p:cNvSpPr>
          <p:nvPr userDrawn="1">
            <p:ph type="body" idx="1" hasCustomPrompt="1"/>
            <p:custDataLst>
              <p:tags r:id="rId162"/>
            </p:custDataLst>
          </p:nvPr>
        </p:nvSpPr>
        <p:spPr>
          <a:xfrm>
            <a:off x="3642424" y="4444205"/>
            <a:ext cx="4937945" cy="386956"/>
          </a:xfrm>
        </p:spPr>
        <p:txBody>
          <a:bodyPr lIns="90000" tIns="46800" rIns="90000" bIns="46800">
            <a:normAutofit/>
          </a:bodyPr>
          <a:lstStyle>
            <a:lvl1pPr marL="0" indent="0" algn="ctr" eaLnBrk="1" fontAlgn="auto" latinLnBrk="0" hangingPunct="1">
              <a:buNone/>
              <a:defRPr kumimoji="0" lang="zh-CN" altLang="en-US" sz="18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5365" indent="0">
              <a:buNone/>
              <a:defRPr sz="1600">
                <a:solidFill>
                  <a:schemeClr val="tx1">
                    <a:tint val="75000"/>
                  </a:schemeClr>
                </a:solidFill>
              </a:defRPr>
            </a:lvl6pPr>
            <a:lvl7pPr marL="2742565" indent="0">
              <a:buNone/>
              <a:defRPr sz="1600">
                <a:solidFill>
                  <a:schemeClr val="tx1">
                    <a:tint val="75000"/>
                  </a:schemeClr>
                </a:solidFill>
              </a:defRPr>
            </a:lvl7pPr>
            <a:lvl8pPr marL="3199765" indent="0">
              <a:buNone/>
              <a:defRPr sz="1600">
                <a:solidFill>
                  <a:schemeClr val="tx1">
                    <a:tint val="75000"/>
                  </a:schemeClr>
                </a:solidFill>
              </a:defRPr>
            </a:lvl8pPr>
            <a:lvl9pPr marL="3656965" indent="0">
              <a:buNone/>
              <a:defRPr sz="1600">
                <a:solidFill>
                  <a:schemeClr val="tx1">
                    <a:tint val="75000"/>
                  </a:schemeClr>
                </a:solidFill>
              </a:defRPr>
            </a:lvl9pPr>
          </a:lstStyle>
          <a:p>
            <a:pPr lvl="0"/>
            <a:r>
              <a:rPr lang="zh-CN" altLang="en-US"/>
              <a:t>单击此处编辑文本</a:t>
            </a:r>
            <a:endParaRPr lang="zh-CN" altLang="en-US"/>
          </a:p>
        </p:txBody>
      </p:sp>
      <p:sp>
        <p:nvSpPr>
          <p:cNvPr id="183" name="Freeform 379"/>
          <p:cNvSpPr/>
          <p:nvPr userDrawn="1">
            <p:custDataLst>
              <p:tags r:id="rId163"/>
            </p:custDataLst>
          </p:nvPr>
        </p:nvSpPr>
        <p:spPr bwMode="auto">
          <a:xfrm>
            <a:off x="4920306" y="-26637"/>
            <a:ext cx="2367036" cy="3263648"/>
          </a:xfrm>
          <a:custGeom>
            <a:avLst/>
            <a:gdLst>
              <a:gd name="T0" fmla="*/ 20 w 135"/>
              <a:gd name="T1" fmla="*/ 167 h 187"/>
              <a:gd name="T2" fmla="*/ 69 w 135"/>
              <a:gd name="T3" fmla="*/ 187 h 187"/>
              <a:gd name="T4" fmla="*/ 69 w 135"/>
              <a:gd name="T5" fmla="*/ 187 h 187"/>
              <a:gd name="T6" fmla="*/ 135 w 135"/>
              <a:gd name="T7" fmla="*/ 119 h 187"/>
              <a:gd name="T8" fmla="*/ 135 w 135"/>
              <a:gd name="T9" fmla="*/ 0 h 187"/>
              <a:gd name="T10" fmla="*/ 0 w 135"/>
              <a:gd name="T11" fmla="*/ 0 h 187"/>
              <a:gd name="T12" fmla="*/ 0 w 135"/>
              <a:gd name="T13" fmla="*/ 119 h 187"/>
              <a:gd name="T14" fmla="*/ 20 w 135"/>
              <a:gd name="T15" fmla="*/ 167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87">
                <a:moveTo>
                  <a:pt x="20" y="167"/>
                </a:moveTo>
                <a:cubicBezTo>
                  <a:pt x="32" y="180"/>
                  <a:pt x="50" y="187"/>
                  <a:pt x="69" y="187"/>
                </a:cubicBezTo>
                <a:cubicBezTo>
                  <a:pt x="69" y="187"/>
                  <a:pt x="69" y="187"/>
                  <a:pt x="69" y="187"/>
                </a:cubicBezTo>
                <a:cubicBezTo>
                  <a:pt x="106" y="187"/>
                  <a:pt x="135" y="157"/>
                  <a:pt x="135" y="119"/>
                </a:cubicBezTo>
                <a:cubicBezTo>
                  <a:pt x="135" y="0"/>
                  <a:pt x="135" y="0"/>
                  <a:pt x="135" y="0"/>
                </a:cubicBezTo>
                <a:cubicBezTo>
                  <a:pt x="0" y="0"/>
                  <a:pt x="0" y="0"/>
                  <a:pt x="0" y="0"/>
                </a:cubicBezTo>
                <a:cubicBezTo>
                  <a:pt x="0" y="119"/>
                  <a:pt x="0" y="119"/>
                  <a:pt x="0" y="119"/>
                </a:cubicBezTo>
                <a:cubicBezTo>
                  <a:pt x="0" y="138"/>
                  <a:pt x="8" y="155"/>
                  <a:pt x="20" y="167"/>
                </a:cubicBezTo>
                <a:close/>
              </a:path>
            </a:pathLst>
          </a:custGeom>
          <a:solidFill>
            <a:schemeClr val="accent1"/>
          </a:solidFill>
          <a:ln>
            <a:noFill/>
          </a:ln>
        </p:spPr>
        <p:txBody>
          <a:bodyPr vert="horz" wrap="square" lIns="91425" tIns="45712" rIns="91425" bIns="45712" numCol="1" anchor="t" anchorCtr="0" compatLnSpc="1"/>
          <a:lstStyle/>
          <a:p>
            <a:endParaRPr lang="zh-CN" altLang="en-US" sz="180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777" y="443391"/>
            <a:ext cx="10850541" cy="441895"/>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825" y="953604"/>
            <a:ext cx="5282416" cy="5388065"/>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4pPr>
            <a:lvl5pPr marL="2056765"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7902" y="953604"/>
            <a:ext cx="5282416" cy="5388065"/>
          </a:xfrm>
        </p:spPr>
        <p:txBody>
          <a:bodyPr>
            <a:noAutofit/>
          </a:bodyPr>
          <a:lstStyle>
            <a:lvl1pPr>
              <a:defRPr sz="1600">
                <a:latin typeface="微软雅黑" panose="020B0503020204020204" charset="-122"/>
                <a:ea typeface="微软雅黑" panose="020B0503020204020204" charset="-122"/>
              </a:defRPr>
            </a:lvl1pPr>
            <a:lvl2pPr>
              <a:defRPr sz="1600">
                <a:latin typeface="微软雅黑" panose="020B0503020204020204" charset="-122"/>
                <a:ea typeface="微软雅黑" panose="020B0503020204020204" charset="-122"/>
              </a:defRPr>
            </a:lvl2pPr>
            <a:lvl3pPr>
              <a:defRPr sz="1600">
                <a:latin typeface="微软雅黑" panose="020B0503020204020204" charset="-122"/>
                <a:ea typeface="微软雅黑" panose="020B0503020204020204" charset="-122"/>
              </a:defRPr>
            </a:lvl3pPr>
            <a:lvl4pPr>
              <a:defRPr sz="1600">
                <a:latin typeface="微软雅黑" panose="020B0503020204020204" charset="-122"/>
                <a:ea typeface="微软雅黑" panose="020B0503020204020204" charset="-122"/>
              </a:defRPr>
            </a:lvl4pPr>
            <a:lvl5pPr>
              <a:defRPr sz="1600">
                <a:latin typeface="微软雅黑" panose="020B0503020204020204" charset="-122"/>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5047" y="6351038"/>
            <a:ext cx="3960000" cy="316800"/>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777" y="443391"/>
            <a:ext cx="10850541" cy="441895"/>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3"/>
            </p:custDataLst>
          </p:nvPr>
        </p:nvSpPr>
        <p:spPr>
          <a:xfrm>
            <a:off x="669825" y="952749"/>
            <a:ext cx="5282416" cy="38094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69820" y="1407628"/>
            <a:ext cx="5282375" cy="4933981"/>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4pPr>
            <a:lvl5pPr marL="2056765"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5"/>
            </p:custDataLst>
          </p:nvPr>
        </p:nvSpPr>
        <p:spPr>
          <a:xfrm>
            <a:off x="6234775" y="952749"/>
            <a:ext cx="5282416" cy="38094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0" i="0" u="none" strike="noStrike" kern="1200" cap="none" spc="200" normalizeH="0" baseline="0" noProof="1">
                <a:solidFill>
                  <a:schemeClr val="tx1"/>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4775" y="1407628"/>
            <a:ext cx="5282416" cy="4933981"/>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4pPr>
            <a:lvl5pPr marL="2056765"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7"/>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5047" y="6351038"/>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5047" y="6351038"/>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609043" y="6351038"/>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userDrawn="1">
            <p:ph type="title"/>
            <p:custDataLst>
              <p:tags r:id="rId5"/>
            </p:custDataLst>
          </p:nvPr>
        </p:nvSpPr>
        <p:spPr>
          <a:xfrm>
            <a:off x="669777" y="443387"/>
            <a:ext cx="10850541" cy="441895"/>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5047" y="6351038"/>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25" y="443391"/>
            <a:ext cx="10850541" cy="441895"/>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3"/>
            </p:custDataLst>
          </p:nvPr>
        </p:nvSpPr>
        <p:spPr>
          <a:xfrm>
            <a:off x="669825" y="953604"/>
            <a:ext cx="5282416" cy="5388065"/>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6765"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4"/>
            </p:custDataLst>
          </p:nvPr>
        </p:nvSpPr>
        <p:spPr>
          <a:xfrm>
            <a:off x="6237950" y="953604"/>
            <a:ext cx="5282416" cy="5388065"/>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a:xfrm>
            <a:off x="879394" y="6351038"/>
            <a:ext cx="2700000" cy="316800"/>
          </a:xfrm>
        </p:spPr>
        <p:txBody>
          <a:bodyPr/>
          <a:lstStyle/>
          <a:p>
            <a:fld id="{9EFD9D74-47D9-4702-A33C-335B63B48DBF}"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5047" y="6351038"/>
            <a:ext cx="3960000" cy="316800"/>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09043" y="6351038"/>
            <a:ext cx="2700000" cy="316800"/>
          </a:xfrm>
        </p:spPr>
        <p:txBody>
          <a:bodyPr/>
          <a:lstStyle/>
          <a:p>
            <a:fld id="{FABC47A4-756D-490B-A52F-7D9E2C9FC05F}"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69483" y="953604"/>
            <a:ext cx="950835" cy="5388065"/>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820" y="953596"/>
            <a:ext cx="9826565" cy="5388065"/>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5047" y="6351038"/>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5047" y="6351038"/>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609043" y="6351038"/>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825" y="953604"/>
            <a:ext cx="10850541" cy="538806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05" name="矩形: 圆角 204"/>
          <p:cNvSpPr/>
          <p:nvPr userDrawn="1">
            <p:custDataLst>
              <p:tags r:id="rId2"/>
            </p:custDataLst>
          </p:nvPr>
        </p:nvSpPr>
        <p:spPr>
          <a:xfrm>
            <a:off x="4664512" y="2735452"/>
            <a:ext cx="2758016" cy="865172"/>
          </a:xfrm>
          <a:prstGeom prst="roundRect">
            <a:avLst/>
          </a:prstGeom>
          <a:solidFill>
            <a:srgbClr val="F9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0">
              <a:solidFill>
                <a:schemeClr val="bg2">
                  <a:lumMod val="25000"/>
                </a:schemeClr>
              </a:solidFill>
              <a:latin typeface="微软雅黑 Light" panose="020B0502040204020203" pitchFamily="34" charset="-122"/>
              <a:ea typeface="微软雅黑 Light" panose="020B0502040204020203" pitchFamily="34" charset="-122"/>
            </a:endParaRPr>
          </a:p>
        </p:txBody>
      </p:sp>
      <p:sp>
        <p:nvSpPr>
          <p:cNvPr id="3" name="日期占位符 2"/>
          <p:cNvSpPr>
            <a:spLocks noGrp="1"/>
          </p:cNvSpPr>
          <p:nvPr>
            <p:ph type="dt" sz="half" idx="10"/>
            <p:custDataLst>
              <p:tags r:id="rId3"/>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5047" y="6351038"/>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09043" y="6351038"/>
            <a:ext cx="2700000" cy="316800"/>
          </a:xfrm>
        </p:spPr>
        <p:txBody>
          <a:bodyPr/>
          <a:lstStyle/>
          <a:p>
            <a:fld id="{49AE70B2-8BF9-45C0-BB95-33D1B9D3A854}" type="slidenum">
              <a:rPr lang="zh-CN" altLang="en-US" smtClean="0"/>
            </a:fld>
            <a:endParaRPr lang="zh-CN" altLang="en-US"/>
          </a:p>
        </p:txBody>
      </p:sp>
      <p:cxnSp>
        <p:nvCxnSpPr>
          <p:cNvPr id="7" name="直接连接符 6"/>
          <p:cNvCxnSpPr/>
          <p:nvPr userDrawn="1">
            <p:custDataLst>
              <p:tags r:id="rId6"/>
            </p:custDataLst>
          </p:nvPr>
        </p:nvCxnSpPr>
        <p:spPr>
          <a:xfrm>
            <a:off x="4895958" y="3644404"/>
            <a:ext cx="237067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reeform 5"/>
          <p:cNvSpPr/>
          <p:nvPr userDrawn="1">
            <p:custDataLst>
              <p:tags r:id="rId7"/>
            </p:custDataLst>
          </p:nvPr>
        </p:nvSpPr>
        <p:spPr bwMode="auto">
          <a:xfrm>
            <a:off x="7147092" y="5327885"/>
            <a:ext cx="136954" cy="124817"/>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9" name="Freeform 6"/>
          <p:cNvSpPr/>
          <p:nvPr userDrawn="1">
            <p:custDataLst>
              <p:tags r:id="rId8"/>
            </p:custDataLst>
          </p:nvPr>
        </p:nvSpPr>
        <p:spPr bwMode="auto">
          <a:xfrm>
            <a:off x="3820353" y="2376327"/>
            <a:ext cx="140421" cy="128285"/>
          </a:xfrm>
          <a:custGeom>
            <a:avLst/>
            <a:gdLst>
              <a:gd name="T0" fmla="*/ 23 w 46"/>
              <a:gd name="T1" fmla="*/ 0 h 42"/>
              <a:gd name="T2" fmla="*/ 8 w 46"/>
              <a:gd name="T3" fmla="*/ 6 h 42"/>
              <a:gd name="T4" fmla="*/ 8 w 46"/>
              <a:gd name="T5" fmla="*/ 36 h 42"/>
              <a:gd name="T6" fmla="*/ 23 w 46"/>
              <a:gd name="T7" fmla="*/ 42 h 42"/>
              <a:gd name="T8" fmla="*/ 37 w 46"/>
              <a:gd name="T9" fmla="*/ 36 h 42"/>
              <a:gd name="T10" fmla="*/ 37 w 46"/>
              <a:gd name="T11" fmla="*/ 6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7" y="0"/>
                  <a:pt x="12" y="2"/>
                  <a:pt x="8" y="6"/>
                </a:cubicBezTo>
                <a:cubicBezTo>
                  <a:pt x="0" y="14"/>
                  <a:pt x="0" y="27"/>
                  <a:pt x="8" y="36"/>
                </a:cubicBezTo>
                <a:cubicBezTo>
                  <a:pt x="12" y="40"/>
                  <a:pt x="17" y="42"/>
                  <a:pt x="23" y="42"/>
                </a:cubicBezTo>
                <a:cubicBezTo>
                  <a:pt x="28" y="42"/>
                  <a:pt x="33" y="40"/>
                  <a:pt x="37" y="36"/>
                </a:cubicBezTo>
                <a:cubicBezTo>
                  <a:pt x="46" y="27"/>
                  <a:pt x="46"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0" name="Freeform 7"/>
          <p:cNvSpPr/>
          <p:nvPr userDrawn="1">
            <p:custDataLst>
              <p:tags r:id="rId9"/>
            </p:custDataLst>
          </p:nvPr>
        </p:nvSpPr>
        <p:spPr bwMode="auto">
          <a:xfrm>
            <a:off x="6767437" y="4632484"/>
            <a:ext cx="140421" cy="128285"/>
          </a:xfrm>
          <a:custGeom>
            <a:avLst/>
            <a:gdLst>
              <a:gd name="T0" fmla="*/ 23 w 46"/>
              <a:gd name="T1" fmla="*/ 0 h 42"/>
              <a:gd name="T2" fmla="*/ 8 w 46"/>
              <a:gd name="T3" fmla="*/ 6 h 42"/>
              <a:gd name="T4" fmla="*/ 8 w 46"/>
              <a:gd name="T5" fmla="*/ 36 h 42"/>
              <a:gd name="T6" fmla="*/ 23 w 46"/>
              <a:gd name="T7" fmla="*/ 42 h 42"/>
              <a:gd name="T8" fmla="*/ 38 w 46"/>
              <a:gd name="T9" fmla="*/ 36 h 42"/>
              <a:gd name="T10" fmla="*/ 38 w 46"/>
              <a:gd name="T11" fmla="*/ 6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8" y="0"/>
                  <a:pt x="12" y="2"/>
                  <a:pt x="8" y="6"/>
                </a:cubicBezTo>
                <a:cubicBezTo>
                  <a:pt x="0" y="14"/>
                  <a:pt x="0" y="27"/>
                  <a:pt x="8" y="36"/>
                </a:cubicBezTo>
                <a:cubicBezTo>
                  <a:pt x="12" y="40"/>
                  <a:pt x="18" y="42"/>
                  <a:pt x="23" y="42"/>
                </a:cubicBezTo>
                <a:cubicBezTo>
                  <a:pt x="28" y="42"/>
                  <a:pt x="34" y="40"/>
                  <a:pt x="38" y="36"/>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1" name="Freeform 8"/>
          <p:cNvSpPr/>
          <p:nvPr userDrawn="1">
            <p:custDataLst>
              <p:tags r:id="rId10"/>
            </p:custDataLst>
          </p:nvPr>
        </p:nvSpPr>
        <p:spPr bwMode="auto">
          <a:xfrm>
            <a:off x="5802698" y="4315130"/>
            <a:ext cx="138686" cy="128285"/>
          </a:xfrm>
          <a:custGeom>
            <a:avLst/>
            <a:gdLst>
              <a:gd name="T0" fmla="*/ 23 w 45"/>
              <a:gd name="T1" fmla="*/ 0 h 42"/>
              <a:gd name="T2" fmla="*/ 8 w 45"/>
              <a:gd name="T3" fmla="*/ 6 h 42"/>
              <a:gd name="T4" fmla="*/ 8 w 45"/>
              <a:gd name="T5" fmla="*/ 36 h 42"/>
              <a:gd name="T6" fmla="*/ 23 w 45"/>
              <a:gd name="T7" fmla="*/ 42 h 42"/>
              <a:gd name="T8" fmla="*/ 37 w 45"/>
              <a:gd name="T9" fmla="*/ 36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5"/>
                  <a:pt x="0" y="28"/>
                  <a:pt x="8" y="36"/>
                </a:cubicBezTo>
                <a:cubicBezTo>
                  <a:pt x="12" y="40"/>
                  <a:pt x="17" y="42"/>
                  <a:pt x="23" y="42"/>
                </a:cubicBezTo>
                <a:cubicBezTo>
                  <a:pt x="28" y="42"/>
                  <a:pt x="33" y="40"/>
                  <a:pt x="37" y="36"/>
                </a:cubicBezTo>
                <a:cubicBezTo>
                  <a:pt x="45" y="28"/>
                  <a:pt x="45" y="15"/>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2" name="Freeform 9"/>
          <p:cNvSpPr/>
          <p:nvPr userDrawn="1">
            <p:custDataLst>
              <p:tags r:id="rId11"/>
            </p:custDataLst>
          </p:nvPr>
        </p:nvSpPr>
        <p:spPr bwMode="auto">
          <a:xfrm>
            <a:off x="4567526" y="1176281"/>
            <a:ext cx="140421" cy="128285"/>
          </a:xfrm>
          <a:custGeom>
            <a:avLst/>
            <a:gdLst>
              <a:gd name="T0" fmla="*/ 23 w 46"/>
              <a:gd name="T1" fmla="*/ 0 h 42"/>
              <a:gd name="T2" fmla="*/ 8 w 46"/>
              <a:gd name="T3" fmla="*/ 7 h 42"/>
              <a:gd name="T4" fmla="*/ 8 w 46"/>
              <a:gd name="T5" fmla="*/ 36 h 42"/>
              <a:gd name="T6" fmla="*/ 23 w 46"/>
              <a:gd name="T7" fmla="*/ 42 h 42"/>
              <a:gd name="T8" fmla="*/ 38 w 46"/>
              <a:gd name="T9" fmla="*/ 36 h 42"/>
              <a:gd name="T10" fmla="*/ 38 w 46"/>
              <a:gd name="T11" fmla="*/ 7 h 42"/>
              <a:gd name="T12" fmla="*/ 23 w 4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6" h="42">
                <a:moveTo>
                  <a:pt x="23" y="0"/>
                </a:moveTo>
                <a:cubicBezTo>
                  <a:pt x="18" y="0"/>
                  <a:pt x="12" y="2"/>
                  <a:pt x="8" y="7"/>
                </a:cubicBezTo>
                <a:cubicBezTo>
                  <a:pt x="0" y="15"/>
                  <a:pt x="0" y="28"/>
                  <a:pt x="8" y="36"/>
                </a:cubicBezTo>
                <a:cubicBezTo>
                  <a:pt x="12" y="40"/>
                  <a:pt x="18" y="42"/>
                  <a:pt x="23" y="42"/>
                </a:cubicBezTo>
                <a:cubicBezTo>
                  <a:pt x="28" y="42"/>
                  <a:pt x="34" y="40"/>
                  <a:pt x="38" y="36"/>
                </a:cubicBezTo>
                <a:cubicBezTo>
                  <a:pt x="46" y="28"/>
                  <a:pt x="46" y="15"/>
                  <a:pt x="38" y="7"/>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3" name="Freeform 10"/>
          <p:cNvSpPr/>
          <p:nvPr userDrawn="1">
            <p:custDataLst>
              <p:tags r:id="rId12"/>
            </p:custDataLst>
          </p:nvPr>
        </p:nvSpPr>
        <p:spPr bwMode="auto">
          <a:xfrm>
            <a:off x="3201466" y="2811604"/>
            <a:ext cx="138686" cy="126552"/>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4" name="Freeform 11"/>
          <p:cNvSpPr/>
          <p:nvPr userDrawn="1">
            <p:custDataLst>
              <p:tags r:id="rId13"/>
            </p:custDataLst>
          </p:nvPr>
        </p:nvSpPr>
        <p:spPr bwMode="auto">
          <a:xfrm>
            <a:off x="3719806" y="5251582"/>
            <a:ext cx="136954" cy="124817"/>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5" name="Freeform 12"/>
          <p:cNvSpPr/>
          <p:nvPr userDrawn="1">
            <p:custDataLst>
              <p:tags r:id="rId14"/>
            </p:custDataLst>
          </p:nvPr>
        </p:nvSpPr>
        <p:spPr bwMode="auto">
          <a:xfrm>
            <a:off x="3556849" y="4169459"/>
            <a:ext cx="140421" cy="126552"/>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6" name="Freeform 13"/>
          <p:cNvSpPr/>
          <p:nvPr userDrawn="1">
            <p:custDataLst>
              <p:tags r:id="rId15"/>
            </p:custDataLst>
          </p:nvPr>
        </p:nvSpPr>
        <p:spPr bwMode="auto">
          <a:xfrm>
            <a:off x="3719806" y="3201793"/>
            <a:ext cx="136954" cy="128285"/>
          </a:xfrm>
          <a:custGeom>
            <a:avLst/>
            <a:gdLst>
              <a:gd name="T0" fmla="*/ 23 w 45"/>
              <a:gd name="T1" fmla="*/ 0 h 42"/>
              <a:gd name="T2" fmla="*/ 8 w 45"/>
              <a:gd name="T3" fmla="*/ 6 h 42"/>
              <a:gd name="T4" fmla="*/ 8 w 45"/>
              <a:gd name="T5" fmla="*/ 36 h 42"/>
              <a:gd name="T6" fmla="*/ 23 w 45"/>
              <a:gd name="T7" fmla="*/ 42 h 42"/>
              <a:gd name="T8" fmla="*/ 37 w 45"/>
              <a:gd name="T9" fmla="*/ 36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5"/>
                  <a:pt x="0" y="28"/>
                  <a:pt x="8" y="36"/>
                </a:cubicBezTo>
                <a:cubicBezTo>
                  <a:pt x="12" y="40"/>
                  <a:pt x="17" y="42"/>
                  <a:pt x="23" y="42"/>
                </a:cubicBezTo>
                <a:cubicBezTo>
                  <a:pt x="28" y="42"/>
                  <a:pt x="33" y="40"/>
                  <a:pt x="37" y="36"/>
                </a:cubicBezTo>
                <a:cubicBezTo>
                  <a:pt x="45" y="28"/>
                  <a:pt x="45" y="15"/>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7" name="Freeform 14"/>
          <p:cNvSpPr/>
          <p:nvPr userDrawn="1">
            <p:custDataLst>
              <p:tags r:id="rId16"/>
            </p:custDataLst>
          </p:nvPr>
        </p:nvSpPr>
        <p:spPr bwMode="auto">
          <a:xfrm>
            <a:off x="4236413" y="4025524"/>
            <a:ext cx="140421" cy="124817"/>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3" y="2"/>
                  <a:pt x="8" y="6"/>
                </a:cubicBezTo>
                <a:cubicBezTo>
                  <a:pt x="0" y="14"/>
                  <a:pt x="0" y="27"/>
                  <a:pt x="8" y="35"/>
                </a:cubicBezTo>
                <a:cubicBezTo>
                  <a:pt x="13"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8" name="Freeform 15"/>
          <p:cNvSpPr/>
          <p:nvPr userDrawn="1">
            <p:custDataLst>
              <p:tags r:id="rId17"/>
            </p:custDataLst>
          </p:nvPr>
        </p:nvSpPr>
        <p:spPr bwMode="auto">
          <a:xfrm>
            <a:off x="4612599" y="3585044"/>
            <a:ext cx="140421" cy="124817"/>
          </a:xfrm>
          <a:custGeom>
            <a:avLst/>
            <a:gdLst>
              <a:gd name="T0" fmla="*/ 23 w 46"/>
              <a:gd name="T1" fmla="*/ 0 h 41"/>
              <a:gd name="T2" fmla="*/ 9 w 46"/>
              <a:gd name="T3" fmla="*/ 6 h 41"/>
              <a:gd name="T4" fmla="*/ 9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3" y="2"/>
                  <a:pt x="9" y="6"/>
                </a:cubicBezTo>
                <a:cubicBezTo>
                  <a:pt x="0" y="14"/>
                  <a:pt x="0" y="27"/>
                  <a:pt x="9" y="35"/>
                </a:cubicBezTo>
                <a:cubicBezTo>
                  <a:pt x="13" y="39"/>
                  <a:pt x="18" y="41"/>
                  <a:pt x="23" y="41"/>
                </a:cubicBezTo>
                <a:cubicBezTo>
                  <a:pt x="29" y="41"/>
                  <a:pt x="34" y="39"/>
                  <a:pt x="38" y="35"/>
                </a:cubicBezTo>
                <a:cubicBezTo>
                  <a:pt x="46" y="27"/>
                  <a:pt x="46" y="14"/>
                  <a:pt x="38" y="6"/>
                </a:cubicBezTo>
                <a:cubicBezTo>
                  <a:pt x="34" y="2"/>
                  <a:pt x="29"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19" name="Freeform 16"/>
          <p:cNvSpPr/>
          <p:nvPr userDrawn="1">
            <p:custDataLst>
              <p:tags r:id="rId18"/>
            </p:custDataLst>
          </p:nvPr>
        </p:nvSpPr>
        <p:spPr bwMode="auto">
          <a:xfrm>
            <a:off x="5475922" y="5679923"/>
            <a:ext cx="140421" cy="126552"/>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0" name="Freeform 17"/>
          <p:cNvSpPr/>
          <p:nvPr userDrawn="1">
            <p:custDataLst>
              <p:tags r:id="rId19"/>
            </p:custDataLst>
          </p:nvPr>
        </p:nvSpPr>
        <p:spPr bwMode="auto">
          <a:xfrm>
            <a:off x="6498733" y="5480493"/>
            <a:ext cx="136954" cy="126552"/>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1" name="Freeform 18"/>
          <p:cNvSpPr/>
          <p:nvPr userDrawn="1">
            <p:custDataLst>
              <p:tags r:id="rId20"/>
            </p:custDataLst>
          </p:nvPr>
        </p:nvSpPr>
        <p:spPr bwMode="auto">
          <a:xfrm>
            <a:off x="4983585" y="4929028"/>
            <a:ext cx="136954" cy="130019"/>
          </a:xfrm>
          <a:custGeom>
            <a:avLst/>
            <a:gdLst>
              <a:gd name="T0" fmla="*/ 23 w 45"/>
              <a:gd name="T1" fmla="*/ 0 h 42"/>
              <a:gd name="T2" fmla="*/ 8 w 45"/>
              <a:gd name="T3" fmla="*/ 6 h 42"/>
              <a:gd name="T4" fmla="*/ 8 w 45"/>
              <a:gd name="T5" fmla="*/ 35 h 42"/>
              <a:gd name="T6" fmla="*/ 23 w 45"/>
              <a:gd name="T7" fmla="*/ 42 h 42"/>
              <a:gd name="T8" fmla="*/ 37 w 45"/>
              <a:gd name="T9" fmla="*/ 35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4"/>
                  <a:pt x="0" y="27"/>
                  <a:pt x="8" y="35"/>
                </a:cubicBezTo>
                <a:cubicBezTo>
                  <a:pt x="12" y="39"/>
                  <a:pt x="17" y="42"/>
                  <a:pt x="23" y="42"/>
                </a:cubicBezTo>
                <a:cubicBezTo>
                  <a:pt x="28" y="42"/>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2" name="Freeform 19"/>
          <p:cNvSpPr/>
          <p:nvPr userDrawn="1">
            <p:custDataLst>
              <p:tags r:id="rId21"/>
            </p:custDataLst>
          </p:nvPr>
        </p:nvSpPr>
        <p:spPr bwMode="auto">
          <a:xfrm>
            <a:off x="7738241" y="4356750"/>
            <a:ext cx="136954" cy="124817"/>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3" name="Freeform 20"/>
          <p:cNvSpPr/>
          <p:nvPr userDrawn="1">
            <p:custDataLst>
              <p:tags r:id="rId22"/>
            </p:custDataLst>
          </p:nvPr>
        </p:nvSpPr>
        <p:spPr bwMode="auto">
          <a:xfrm>
            <a:off x="8395270" y="3545158"/>
            <a:ext cx="142153" cy="124817"/>
          </a:xfrm>
          <a:custGeom>
            <a:avLst/>
            <a:gdLst>
              <a:gd name="T0" fmla="*/ 23 w 46"/>
              <a:gd name="T1" fmla="*/ 0 h 41"/>
              <a:gd name="T2" fmla="*/ 8 w 46"/>
              <a:gd name="T3" fmla="*/ 6 h 41"/>
              <a:gd name="T4" fmla="*/ 8 w 46"/>
              <a:gd name="T5" fmla="*/ 35 h 41"/>
              <a:gd name="T6" fmla="*/ 23 w 46"/>
              <a:gd name="T7" fmla="*/ 41 h 41"/>
              <a:gd name="T8" fmla="*/ 37 w 46"/>
              <a:gd name="T9" fmla="*/ 35 h 41"/>
              <a:gd name="T10" fmla="*/ 37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3" y="39"/>
                  <a:pt x="37" y="35"/>
                </a:cubicBezTo>
                <a:cubicBezTo>
                  <a:pt x="46" y="27"/>
                  <a:pt x="46"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4" name="Freeform 21"/>
          <p:cNvSpPr/>
          <p:nvPr userDrawn="1">
            <p:custDataLst>
              <p:tags r:id="rId23"/>
            </p:custDataLst>
          </p:nvPr>
        </p:nvSpPr>
        <p:spPr bwMode="auto">
          <a:xfrm>
            <a:off x="7311782" y="2650325"/>
            <a:ext cx="138686" cy="124817"/>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5" name="Freeform 22"/>
          <p:cNvSpPr/>
          <p:nvPr userDrawn="1">
            <p:custDataLst>
              <p:tags r:id="rId24"/>
            </p:custDataLst>
          </p:nvPr>
        </p:nvSpPr>
        <p:spPr bwMode="auto">
          <a:xfrm>
            <a:off x="3903565" y="1240444"/>
            <a:ext cx="136954" cy="128285"/>
          </a:xfrm>
          <a:custGeom>
            <a:avLst/>
            <a:gdLst>
              <a:gd name="T0" fmla="*/ 23 w 45"/>
              <a:gd name="T1" fmla="*/ 0 h 42"/>
              <a:gd name="T2" fmla="*/ 8 w 45"/>
              <a:gd name="T3" fmla="*/ 6 h 42"/>
              <a:gd name="T4" fmla="*/ 8 w 45"/>
              <a:gd name="T5" fmla="*/ 36 h 42"/>
              <a:gd name="T6" fmla="*/ 23 w 45"/>
              <a:gd name="T7" fmla="*/ 42 h 42"/>
              <a:gd name="T8" fmla="*/ 37 w 45"/>
              <a:gd name="T9" fmla="*/ 36 h 42"/>
              <a:gd name="T10" fmla="*/ 37 w 45"/>
              <a:gd name="T11" fmla="*/ 6 h 42"/>
              <a:gd name="T12" fmla="*/ 23 w 4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5" h="42">
                <a:moveTo>
                  <a:pt x="23" y="0"/>
                </a:moveTo>
                <a:cubicBezTo>
                  <a:pt x="17" y="0"/>
                  <a:pt x="12" y="2"/>
                  <a:pt x="8" y="6"/>
                </a:cubicBezTo>
                <a:cubicBezTo>
                  <a:pt x="0" y="14"/>
                  <a:pt x="0" y="27"/>
                  <a:pt x="8" y="36"/>
                </a:cubicBezTo>
                <a:cubicBezTo>
                  <a:pt x="12" y="40"/>
                  <a:pt x="17" y="42"/>
                  <a:pt x="23" y="42"/>
                </a:cubicBezTo>
                <a:cubicBezTo>
                  <a:pt x="28" y="42"/>
                  <a:pt x="33" y="40"/>
                  <a:pt x="37" y="36"/>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6" name="Freeform 23"/>
          <p:cNvSpPr/>
          <p:nvPr userDrawn="1">
            <p:custDataLst>
              <p:tags r:id="rId25"/>
            </p:custDataLst>
          </p:nvPr>
        </p:nvSpPr>
        <p:spPr bwMode="auto">
          <a:xfrm>
            <a:off x="6784925" y="1381419"/>
            <a:ext cx="140421" cy="126552"/>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4" y="39"/>
                  <a:pt x="38" y="35"/>
                </a:cubicBezTo>
                <a:cubicBezTo>
                  <a:pt x="46" y="27"/>
                  <a:pt x="46" y="14"/>
                  <a:pt x="38" y="6"/>
                </a:cubicBezTo>
                <a:cubicBezTo>
                  <a:pt x="34"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7" name="Freeform 24"/>
          <p:cNvSpPr/>
          <p:nvPr userDrawn="1">
            <p:custDataLst>
              <p:tags r:id="rId26"/>
            </p:custDataLst>
          </p:nvPr>
        </p:nvSpPr>
        <p:spPr bwMode="auto">
          <a:xfrm>
            <a:off x="4779022" y="2480377"/>
            <a:ext cx="140421" cy="126552"/>
          </a:xfrm>
          <a:custGeom>
            <a:avLst/>
            <a:gdLst>
              <a:gd name="T0" fmla="*/ 23 w 46"/>
              <a:gd name="T1" fmla="*/ 0 h 41"/>
              <a:gd name="T2" fmla="*/ 8 w 46"/>
              <a:gd name="T3" fmla="*/ 6 h 41"/>
              <a:gd name="T4" fmla="*/ 8 w 46"/>
              <a:gd name="T5" fmla="*/ 35 h 41"/>
              <a:gd name="T6" fmla="*/ 23 w 46"/>
              <a:gd name="T7" fmla="*/ 41 h 41"/>
              <a:gd name="T8" fmla="*/ 38 w 46"/>
              <a:gd name="T9" fmla="*/ 35 h 41"/>
              <a:gd name="T10" fmla="*/ 38 w 46"/>
              <a:gd name="T11" fmla="*/ 6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cubicBezTo>
                  <a:pt x="18" y="0"/>
                  <a:pt x="12" y="2"/>
                  <a:pt x="8" y="6"/>
                </a:cubicBezTo>
                <a:cubicBezTo>
                  <a:pt x="0" y="14"/>
                  <a:pt x="0" y="27"/>
                  <a:pt x="8" y="35"/>
                </a:cubicBezTo>
                <a:cubicBezTo>
                  <a:pt x="12" y="39"/>
                  <a:pt x="18" y="41"/>
                  <a:pt x="23" y="41"/>
                </a:cubicBezTo>
                <a:cubicBezTo>
                  <a:pt x="28" y="41"/>
                  <a:pt x="33" y="39"/>
                  <a:pt x="38" y="35"/>
                </a:cubicBezTo>
                <a:cubicBezTo>
                  <a:pt x="46" y="27"/>
                  <a:pt x="46" y="14"/>
                  <a:pt x="38"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8" name="Freeform 25"/>
          <p:cNvSpPr/>
          <p:nvPr userDrawn="1">
            <p:custDataLst>
              <p:tags r:id="rId27"/>
            </p:custDataLst>
          </p:nvPr>
        </p:nvSpPr>
        <p:spPr bwMode="auto">
          <a:xfrm>
            <a:off x="7483406" y="1276862"/>
            <a:ext cx="138686" cy="124817"/>
          </a:xfrm>
          <a:custGeom>
            <a:avLst/>
            <a:gdLst>
              <a:gd name="T0" fmla="*/ 22 w 45"/>
              <a:gd name="T1" fmla="*/ 0 h 41"/>
              <a:gd name="T2" fmla="*/ 8 w 45"/>
              <a:gd name="T3" fmla="*/ 6 h 41"/>
              <a:gd name="T4" fmla="*/ 8 w 45"/>
              <a:gd name="T5" fmla="*/ 35 h 41"/>
              <a:gd name="T6" fmla="*/ 22 w 45"/>
              <a:gd name="T7" fmla="*/ 41 h 41"/>
              <a:gd name="T8" fmla="*/ 37 w 45"/>
              <a:gd name="T9" fmla="*/ 35 h 41"/>
              <a:gd name="T10" fmla="*/ 37 w 45"/>
              <a:gd name="T11" fmla="*/ 6 h 41"/>
              <a:gd name="T12" fmla="*/ 22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2" y="0"/>
                </a:moveTo>
                <a:cubicBezTo>
                  <a:pt x="17" y="0"/>
                  <a:pt x="12" y="2"/>
                  <a:pt x="8" y="6"/>
                </a:cubicBezTo>
                <a:cubicBezTo>
                  <a:pt x="0" y="14"/>
                  <a:pt x="0" y="27"/>
                  <a:pt x="8" y="35"/>
                </a:cubicBezTo>
                <a:cubicBezTo>
                  <a:pt x="12" y="39"/>
                  <a:pt x="17" y="41"/>
                  <a:pt x="22" y="41"/>
                </a:cubicBezTo>
                <a:cubicBezTo>
                  <a:pt x="28" y="41"/>
                  <a:pt x="33" y="39"/>
                  <a:pt x="37" y="35"/>
                </a:cubicBezTo>
                <a:cubicBezTo>
                  <a:pt x="45" y="27"/>
                  <a:pt x="45" y="14"/>
                  <a:pt x="37" y="6"/>
                </a:cubicBezTo>
                <a:cubicBezTo>
                  <a:pt x="33" y="2"/>
                  <a:pt x="28" y="0"/>
                  <a:pt x="22"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9" name="Freeform 26"/>
          <p:cNvSpPr/>
          <p:nvPr userDrawn="1">
            <p:custDataLst>
              <p:tags r:id="rId28"/>
            </p:custDataLst>
          </p:nvPr>
        </p:nvSpPr>
        <p:spPr bwMode="auto">
          <a:xfrm>
            <a:off x="8570360" y="4098359"/>
            <a:ext cx="136954" cy="126552"/>
          </a:xfrm>
          <a:custGeom>
            <a:avLst/>
            <a:gdLst>
              <a:gd name="T0" fmla="*/ 23 w 45"/>
              <a:gd name="T1" fmla="*/ 0 h 41"/>
              <a:gd name="T2" fmla="*/ 8 w 45"/>
              <a:gd name="T3" fmla="*/ 6 h 41"/>
              <a:gd name="T4" fmla="*/ 8 w 45"/>
              <a:gd name="T5" fmla="*/ 35 h 41"/>
              <a:gd name="T6" fmla="*/ 23 w 45"/>
              <a:gd name="T7" fmla="*/ 41 h 41"/>
              <a:gd name="T8" fmla="*/ 37 w 45"/>
              <a:gd name="T9" fmla="*/ 35 h 41"/>
              <a:gd name="T10" fmla="*/ 37 w 45"/>
              <a:gd name="T11" fmla="*/ 6 h 41"/>
              <a:gd name="T12" fmla="*/ 23 w 45"/>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23" y="0"/>
                </a:moveTo>
                <a:cubicBezTo>
                  <a:pt x="17" y="0"/>
                  <a:pt x="12" y="2"/>
                  <a:pt x="8" y="6"/>
                </a:cubicBezTo>
                <a:cubicBezTo>
                  <a:pt x="0" y="14"/>
                  <a:pt x="0" y="27"/>
                  <a:pt x="8" y="35"/>
                </a:cubicBezTo>
                <a:cubicBezTo>
                  <a:pt x="12" y="39"/>
                  <a:pt x="17" y="41"/>
                  <a:pt x="23" y="41"/>
                </a:cubicBezTo>
                <a:cubicBezTo>
                  <a:pt x="28" y="41"/>
                  <a:pt x="33" y="39"/>
                  <a:pt x="37" y="35"/>
                </a:cubicBezTo>
                <a:cubicBezTo>
                  <a:pt x="45" y="27"/>
                  <a:pt x="45" y="14"/>
                  <a:pt x="37" y="6"/>
                </a:cubicBezTo>
                <a:cubicBezTo>
                  <a:pt x="33" y="2"/>
                  <a:pt x="28" y="0"/>
                  <a:pt x="23"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0" name="Freeform 27"/>
          <p:cNvSpPr/>
          <p:nvPr userDrawn="1">
            <p:custDataLst>
              <p:tags r:id="rId29"/>
            </p:custDataLst>
          </p:nvPr>
        </p:nvSpPr>
        <p:spPr bwMode="auto">
          <a:xfrm>
            <a:off x="7897731" y="4831948"/>
            <a:ext cx="376187" cy="332847"/>
          </a:xfrm>
          <a:custGeom>
            <a:avLst/>
            <a:gdLst>
              <a:gd name="T0" fmla="*/ 94 w 123"/>
              <a:gd name="T1" fmla="*/ 0 h 109"/>
              <a:gd name="T2" fmla="*/ 80 w 123"/>
              <a:gd name="T3" fmla="*/ 5 h 109"/>
              <a:gd name="T4" fmla="*/ 45 w 123"/>
              <a:gd name="T5" fmla="*/ 36 h 109"/>
              <a:gd name="T6" fmla="*/ 13 w 123"/>
              <a:gd name="T7" fmla="*/ 64 h 109"/>
              <a:gd name="T8" fmla="*/ 13 w 123"/>
              <a:gd name="T9" fmla="*/ 64 h 109"/>
              <a:gd name="T10" fmla="*/ 10 w 123"/>
              <a:gd name="T11" fmla="*/ 66 h 109"/>
              <a:gd name="T12" fmla="*/ 8 w 123"/>
              <a:gd name="T13" fmla="*/ 97 h 109"/>
              <a:gd name="T14" fmla="*/ 13 w 123"/>
              <a:gd name="T15" fmla="*/ 102 h 109"/>
              <a:gd name="T16" fmla="*/ 29 w 123"/>
              <a:gd name="T17" fmla="*/ 109 h 109"/>
              <a:gd name="T18" fmla="*/ 44 w 123"/>
              <a:gd name="T19" fmla="*/ 104 h 109"/>
              <a:gd name="T20" fmla="*/ 46 w 123"/>
              <a:gd name="T21" fmla="*/ 102 h 109"/>
              <a:gd name="T22" fmla="*/ 46 w 123"/>
              <a:gd name="T23" fmla="*/ 102 h 109"/>
              <a:gd name="T24" fmla="*/ 78 w 123"/>
              <a:gd name="T25" fmla="*/ 73 h 109"/>
              <a:gd name="T26" fmla="*/ 113 w 123"/>
              <a:gd name="T27" fmla="*/ 43 h 109"/>
              <a:gd name="T28" fmla="*/ 115 w 123"/>
              <a:gd name="T29" fmla="*/ 12 h 109"/>
              <a:gd name="T30" fmla="*/ 113 w 123"/>
              <a:gd name="T31" fmla="*/ 9 h 109"/>
              <a:gd name="T32" fmla="*/ 113 w 123"/>
              <a:gd name="T33" fmla="*/ 9 h 109"/>
              <a:gd name="T34" fmla="*/ 113 w 123"/>
              <a:gd name="T35" fmla="*/ 9 h 109"/>
              <a:gd name="T36" fmla="*/ 111 w 123"/>
              <a:gd name="T37" fmla="*/ 7 h 109"/>
              <a:gd name="T38" fmla="*/ 94 w 123"/>
              <a:gd name="T3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109">
                <a:moveTo>
                  <a:pt x="94" y="0"/>
                </a:moveTo>
                <a:cubicBezTo>
                  <a:pt x="89" y="0"/>
                  <a:pt x="84" y="1"/>
                  <a:pt x="80" y="5"/>
                </a:cubicBezTo>
                <a:cubicBezTo>
                  <a:pt x="45" y="36"/>
                  <a:pt x="45" y="36"/>
                  <a:pt x="45" y="36"/>
                </a:cubicBezTo>
                <a:cubicBezTo>
                  <a:pt x="13" y="64"/>
                  <a:pt x="13" y="64"/>
                  <a:pt x="13" y="64"/>
                </a:cubicBezTo>
                <a:cubicBezTo>
                  <a:pt x="13" y="64"/>
                  <a:pt x="13" y="64"/>
                  <a:pt x="13" y="64"/>
                </a:cubicBezTo>
                <a:cubicBezTo>
                  <a:pt x="10" y="66"/>
                  <a:pt x="10" y="66"/>
                  <a:pt x="10" y="66"/>
                </a:cubicBezTo>
                <a:cubicBezTo>
                  <a:pt x="1" y="74"/>
                  <a:pt x="0" y="88"/>
                  <a:pt x="8" y="97"/>
                </a:cubicBezTo>
                <a:cubicBezTo>
                  <a:pt x="13" y="102"/>
                  <a:pt x="13" y="102"/>
                  <a:pt x="13" y="102"/>
                </a:cubicBezTo>
                <a:cubicBezTo>
                  <a:pt x="17" y="107"/>
                  <a:pt x="23" y="109"/>
                  <a:pt x="29" y="109"/>
                </a:cubicBezTo>
                <a:cubicBezTo>
                  <a:pt x="34" y="109"/>
                  <a:pt x="39" y="108"/>
                  <a:pt x="44" y="104"/>
                </a:cubicBezTo>
                <a:cubicBezTo>
                  <a:pt x="46" y="102"/>
                  <a:pt x="46" y="102"/>
                  <a:pt x="46" y="102"/>
                </a:cubicBezTo>
                <a:cubicBezTo>
                  <a:pt x="46" y="102"/>
                  <a:pt x="46" y="102"/>
                  <a:pt x="46" y="102"/>
                </a:cubicBezTo>
                <a:cubicBezTo>
                  <a:pt x="78" y="73"/>
                  <a:pt x="78" y="73"/>
                  <a:pt x="78" y="73"/>
                </a:cubicBezTo>
                <a:cubicBezTo>
                  <a:pt x="113" y="43"/>
                  <a:pt x="113" y="43"/>
                  <a:pt x="113" y="43"/>
                </a:cubicBezTo>
                <a:cubicBezTo>
                  <a:pt x="122" y="35"/>
                  <a:pt x="123" y="21"/>
                  <a:pt x="115" y="12"/>
                </a:cubicBezTo>
                <a:cubicBezTo>
                  <a:pt x="113" y="9"/>
                  <a:pt x="113" y="9"/>
                  <a:pt x="113" y="9"/>
                </a:cubicBezTo>
                <a:cubicBezTo>
                  <a:pt x="113" y="9"/>
                  <a:pt x="113" y="9"/>
                  <a:pt x="113" y="9"/>
                </a:cubicBezTo>
                <a:cubicBezTo>
                  <a:pt x="113" y="9"/>
                  <a:pt x="113" y="9"/>
                  <a:pt x="113" y="9"/>
                </a:cubicBezTo>
                <a:cubicBezTo>
                  <a:pt x="111" y="7"/>
                  <a:pt x="111" y="7"/>
                  <a:pt x="111" y="7"/>
                </a:cubicBezTo>
                <a:cubicBezTo>
                  <a:pt x="106" y="2"/>
                  <a:pt x="100" y="0"/>
                  <a:pt x="9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1" name="Freeform 28"/>
          <p:cNvSpPr/>
          <p:nvPr userDrawn="1">
            <p:custDataLst>
              <p:tags r:id="rId30"/>
            </p:custDataLst>
          </p:nvPr>
        </p:nvSpPr>
        <p:spPr bwMode="auto">
          <a:xfrm>
            <a:off x="3381758" y="4521536"/>
            <a:ext cx="362318" cy="350183"/>
          </a:xfrm>
          <a:custGeom>
            <a:avLst/>
            <a:gdLst>
              <a:gd name="T0" fmla="*/ 29 w 118"/>
              <a:gd name="T1" fmla="*/ 0 h 114"/>
              <a:gd name="T2" fmla="*/ 13 w 118"/>
              <a:gd name="T3" fmla="*/ 6 h 114"/>
              <a:gd name="T4" fmla="*/ 9 w 118"/>
              <a:gd name="T5" fmla="*/ 11 h 114"/>
              <a:gd name="T6" fmla="*/ 9 w 118"/>
              <a:gd name="T7" fmla="*/ 42 h 114"/>
              <a:gd name="T8" fmla="*/ 11 w 118"/>
              <a:gd name="T9" fmla="*/ 44 h 114"/>
              <a:gd name="T10" fmla="*/ 11 w 118"/>
              <a:gd name="T11" fmla="*/ 44 h 114"/>
              <a:gd name="T12" fmla="*/ 42 w 118"/>
              <a:gd name="T13" fmla="*/ 75 h 114"/>
              <a:gd name="T14" fmla="*/ 74 w 118"/>
              <a:gd name="T15" fmla="*/ 107 h 114"/>
              <a:gd name="T16" fmla="*/ 90 w 118"/>
              <a:gd name="T17" fmla="*/ 114 h 114"/>
              <a:gd name="T18" fmla="*/ 105 w 118"/>
              <a:gd name="T19" fmla="*/ 107 h 114"/>
              <a:gd name="T20" fmla="*/ 108 w 118"/>
              <a:gd name="T21" fmla="*/ 105 h 114"/>
              <a:gd name="T22" fmla="*/ 108 w 118"/>
              <a:gd name="T23" fmla="*/ 105 h 114"/>
              <a:gd name="T24" fmla="*/ 108 w 118"/>
              <a:gd name="T25" fmla="*/ 105 h 114"/>
              <a:gd name="T26" fmla="*/ 110 w 118"/>
              <a:gd name="T27" fmla="*/ 103 h 114"/>
              <a:gd name="T28" fmla="*/ 110 w 118"/>
              <a:gd name="T29" fmla="*/ 72 h 114"/>
              <a:gd name="T30" fmla="*/ 77 w 118"/>
              <a:gd name="T31" fmla="*/ 39 h 114"/>
              <a:gd name="T32" fmla="*/ 47 w 118"/>
              <a:gd name="T33" fmla="*/ 9 h 114"/>
              <a:gd name="T34" fmla="*/ 47 w 118"/>
              <a:gd name="T35" fmla="*/ 9 h 114"/>
              <a:gd name="T36" fmla="*/ 44 w 118"/>
              <a:gd name="T37" fmla="*/ 6 h 114"/>
              <a:gd name="T38" fmla="*/ 29 w 118"/>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 h="114">
                <a:moveTo>
                  <a:pt x="29" y="0"/>
                </a:moveTo>
                <a:cubicBezTo>
                  <a:pt x="23" y="0"/>
                  <a:pt x="18" y="2"/>
                  <a:pt x="13" y="6"/>
                </a:cubicBezTo>
                <a:cubicBezTo>
                  <a:pt x="9" y="11"/>
                  <a:pt x="9" y="11"/>
                  <a:pt x="9" y="11"/>
                </a:cubicBezTo>
                <a:cubicBezTo>
                  <a:pt x="0" y="20"/>
                  <a:pt x="0" y="34"/>
                  <a:pt x="9" y="42"/>
                </a:cubicBezTo>
                <a:cubicBezTo>
                  <a:pt x="11" y="44"/>
                  <a:pt x="11" y="44"/>
                  <a:pt x="11" y="44"/>
                </a:cubicBezTo>
                <a:cubicBezTo>
                  <a:pt x="11" y="44"/>
                  <a:pt x="11" y="44"/>
                  <a:pt x="11" y="44"/>
                </a:cubicBezTo>
                <a:cubicBezTo>
                  <a:pt x="42" y="75"/>
                  <a:pt x="42" y="75"/>
                  <a:pt x="42" y="75"/>
                </a:cubicBezTo>
                <a:cubicBezTo>
                  <a:pt x="74" y="107"/>
                  <a:pt x="74" y="107"/>
                  <a:pt x="74" y="107"/>
                </a:cubicBezTo>
                <a:cubicBezTo>
                  <a:pt x="79" y="112"/>
                  <a:pt x="84" y="114"/>
                  <a:pt x="90" y="114"/>
                </a:cubicBezTo>
                <a:cubicBezTo>
                  <a:pt x="95" y="114"/>
                  <a:pt x="101" y="112"/>
                  <a:pt x="105" y="107"/>
                </a:cubicBezTo>
                <a:cubicBezTo>
                  <a:pt x="108" y="105"/>
                  <a:pt x="108" y="105"/>
                  <a:pt x="108" y="105"/>
                </a:cubicBezTo>
                <a:cubicBezTo>
                  <a:pt x="108" y="105"/>
                  <a:pt x="108" y="105"/>
                  <a:pt x="108" y="105"/>
                </a:cubicBezTo>
                <a:cubicBezTo>
                  <a:pt x="108" y="105"/>
                  <a:pt x="108" y="105"/>
                  <a:pt x="108" y="105"/>
                </a:cubicBezTo>
                <a:cubicBezTo>
                  <a:pt x="110" y="103"/>
                  <a:pt x="110" y="103"/>
                  <a:pt x="110" y="103"/>
                </a:cubicBezTo>
                <a:cubicBezTo>
                  <a:pt x="118" y="94"/>
                  <a:pt x="118" y="80"/>
                  <a:pt x="110" y="72"/>
                </a:cubicBezTo>
                <a:cubicBezTo>
                  <a:pt x="77" y="39"/>
                  <a:pt x="77" y="39"/>
                  <a:pt x="77" y="39"/>
                </a:cubicBezTo>
                <a:cubicBezTo>
                  <a:pt x="47" y="9"/>
                  <a:pt x="47" y="9"/>
                  <a:pt x="47" y="9"/>
                </a:cubicBezTo>
                <a:cubicBezTo>
                  <a:pt x="47" y="9"/>
                  <a:pt x="47" y="9"/>
                  <a:pt x="47" y="9"/>
                </a:cubicBezTo>
                <a:cubicBezTo>
                  <a:pt x="44" y="6"/>
                  <a:pt x="44" y="6"/>
                  <a:pt x="44" y="6"/>
                </a:cubicBezTo>
                <a:cubicBezTo>
                  <a:pt x="40"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2" name="Freeform 29"/>
          <p:cNvSpPr/>
          <p:nvPr userDrawn="1">
            <p:custDataLst>
              <p:tags r:id="rId31"/>
            </p:custDataLst>
          </p:nvPr>
        </p:nvSpPr>
        <p:spPr bwMode="auto">
          <a:xfrm>
            <a:off x="3081848" y="3265993"/>
            <a:ext cx="377920" cy="336314"/>
          </a:xfrm>
          <a:custGeom>
            <a:avLst/>
            <a:gdLst>
              <a:gd name="T0" fmla="*/ 94 w 123"/>
              <a:gd name="T1" fmla="*/ 0 h 110"/>
              <a:gd name="T2" fmla="*/ 79 w 123"/>
              <a:gd name="T3" fmla="*/ 6 h 110"/>
              <a:gd name="T4" fmla="*/ 45 w 123"/>
              <a:gd name="T5" fmla="*/ 36 h 110"/>
              <a:gd name="T6" fmla="*/ 12 w 123"/>
              <a:gd name="T7" fmla="*/ 65 h 110"/>
              <a:gd name="T8" fmla="*/ 12 w 123"/>
              <a:gd name="T9" fmla="*/ 65 h 110"/>
              <a:gd name="T10" fmla="*/ 10 w 123"/>
              <a:gd name="T11" fmla="*/ 67 h 110"/>
              <a:gd name="T12" fmla="*/ 8 w 123"/>
              <a:gd name="T13" fmla="*/ 98 h 110"/>
              <a:gd name="T14" fmla="*/ 12 w 123"/>
              <a:gd name="T15" fmla="*/ 103 h 110"/>
              <a:gd name="T16" fmla="*/ 29 w 123"/>
              <a:gd name="T17" fmla="*/ 110 h 110"/>
              <a:gd name="T18" fmla="*/ 43 w 123"/>
              <a:gd name="T19" fmla="*/ 105 h 110"/>
              <a:gd name="T20" fmla="*/ 46 w 123"/>
              <a:gd name="T21" fmla="*/ 102 h 110"/>
              <a:gd name="T22" fmla="*/ 46 w 123"/>
              <a:gd name="T23" fmla="*/ 102 h 110"/>
              <a:gd name="T24" fmla="*/ 78 w 123"/>
              <a:gd name="T25" fmla="*/ 74 h 110"/>
              <a:gd name="T26" fmla="*/ 113 w 123"/>
              <a:gd name="T27" fmla="*/ 43 h 110"/>
              <a:gd name="T28" fmla="*/ 115 w 123"/>
              <a:gd name="T29" fmla="*/ 13 h 110"/>
              <a:gd name="T30" fmla="*/ 113 w 123"/>
              <a:gd name="T31" fmla="*/ 10 h 110"/>
              <a:gd name="T32" fmla="*/ 113 w 123"/>
              <a:gd name="T33" fmla="*/ 10 h 110"/>
              <a:gd name="T34" fmla="*/ 112 w 123"/>
              <a:gd name="T35" fmla="*/ 10 h 110"/>
              <a:gd name="T36" fmla="*/ 110 w 123"/>
              <a:gd name="T37" fmla="*/ 8 h 110"/>
              <a:gd name="T38" fmla="*/ 94 w 12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110">
                <a:moveTo>
                  <a:pt x="94" y="0"/>
                </a:moveTo>
                <a:cubicBezTo>
                  <a:pt x="89" y="0"/>
                  <a:pt x="84" y="2"/>
                  <a:pt x="79" y="6"/>
                </a:cubicBezTo>
                <a:cubicBezTo>
                  <a:pt x="45" y="36"/>
                  <a:pt x="45" y="36"/>
                  <a:pt x="45" y="36"/>
                </a:cubicBezTo>
                <a:cubicBezTo>
                  <a:pt x="12" y="65"/>
                  <a:pt x="12" y="65"/>
                  <a:pt x="12" y="65"/>
                </a:cubicBezTo>
                <a:cubicBezTo>
                  <a:pt x="12" y="65"/>
                  <a:pt x="12" y="65"/>
                  <a:pt x="12" y="65"/>
                </a:cubicBezTo>
                <a:cubicBezTo>
                  <a:pt x="10" y="67"/>
                  <a:pt x="10" y="67"/>
                  <a:pt x="10" y="67"/>
                </a:cubicBezTo>
                <a:cubicBezTo>
                  <a:pt x="1" y="75"/>
                  <a:pt x="0" y="89"/>
                  <a:pt x="8" y="98"/>
                </a:cubicBezTo>
                <a:cubicBezTo>
                  <a:pt x="12" y="103"/>
                  <a:pt x="12" y="103"/>
                  <a:pt x="12" y="103"/>
                </a:cubicBezTo>
                <a:cubicBezTo>
                  <a:pt x="17" y="107"/>
                  <a:pt x="23" y="110"/>
                  <a:pt x="29" y="110"/>
                </a:cubicBezTo>
                <a:cubicBezTo>
                  <a:pt x="34" y="110"/>
                  <a:pt x="39" y="108"/>
                  <a:pt x="43" y="105"/>
                </a:cubicBezTo>
                <a:cubicBezTo>
                  <a:pt x="46" y="102"/>
                  <a:pt x="46" y="102"/>
                  <a:pt x="46" y="102"/>
                </a:cubicBezTo>
                <a:cubicBezTo>
                  <a:pt x="46" y="102"/>
                  <a:pt x="46" y="102"/>
                  <a:pt x="46" y="102"/>
                </a:cubicBezTo>
                <a:cubicBezTo>
                  <a:pt x="78" y="74"/>
                  <a:pt x="78" y="74"/>
                  <a:pt x="78" y="74"/>
                </a:cubicBezTo>
                <a:cubicBezTo>
                  <a:pt x="113" y="43"/>
                  <a:pt x="113" y="43"/>
                  <a:pt x="113" y="43"/>
                </a:cubicBezTo>
                <a:cubicBezTo>
                  <a:pt x="122" y="35"/>
                  <a:pt x="123" y="22"/>
                  <a:pt x="115" y="13"/>
                </a:cubicBezTo>
                <a:cubicBezTo>
                  <a:pt x="113" y="10"/>
                  <a:pt x="113" y="10"/>
                  <a:pt x="113" y="10"/>
                </a:cubicBezTo>
                <a:cubicBezTo>
                  <a:pt x="113" y="10"/>
                  <a:pt x="113" y="10"/>
                  <a:pt x="113" y="10"/>
                </a:cubicBezTo>
                <a:cubicBezTo>
                  <a:pt x="112" y="10"/>
                  <a:pt x="112" y="10"/>
                  <a:pt x="112" y="10"/>
                </a:cubicBezTo>
                <a:cubicBezTo>
                  <a:pt x="110" y="8"/>
                  <a:pt x="110" y="8"/>
                  <a:pt x="110" y="8"/>
                </a:cubicBezTo>
                <a:cubicBezTo>
                  <a:pt x="106" y="3"/>
                  <a:pt x="100" y="0"/>
                  <a:pt x="9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3" name="Freeform 30"/>
          <p:cNvSpPr/>
          <p:nvPr userDrawn="1">
            <p:custDataLst>
              <p:tags r:id="rId32"/>
            </p:custDataLst>
          </p:nvPr>
        </p:nvSpPr>
        <p:spPr bwMode="auto">
          <a:xfrm>
            <a:off x="8078023" y="1237012"/>
            <a:ext cx="376187" cy="334581"/>
          </a:xfrm>
          <a:custGeom>
            <a:avLst/>
            <a:gdLst>
              <a:gd name="T0" fmla="*/ 29 w 123"/>
              <a:gd name="T1" fmla="*/ 0 h 109"/>
              <a:gd name="T2" fmla="*/ 12 w 123"/>
              <a:gd name="T3" fmla="*/ 7 h 109"/>
              <a:gd name="T4" fmla="*/ 8 w 123"/>
              <a:gd name="T5" fmla="*/ 12 h 109"/>
              <a:gd name="T6" fmla="*/ 10 w 123"/>
              <a:gd name="T7" fmla="*/ 43 h 109"/>
              <a:gd name="T8" fmla="*/ 13 w 123"/>
              <a:gd name="T9" fmla="*/ 45 h 109"/>
              <a:gd name="T10" fmla="*/ 13 w 123"/>
              <a:gd name="T11" fmla="*/ 45 h 109"/>
              <a:gd name="T12" fmla="*/ 45 w 123"/>
              <a:gd name="T13" fmla="*/ 73 h 109"/>
              <a:gd name="T14" fmla="*/ 80 w 123"/>
              <a:gd name="T15" fmla="*/ 104 h 109"/>
              <a:gd name="T16" fmla="*/ 95 w 123"/>
              <a:gd name="T17" fmla="*/ 109 h 109"/>
              <a:gd name="T18" fmla="*/ 111 w 123"/>
              <a:gd name="T19" fmla="*/ 101 h 109"/>
              <a:gd name="T20" fmla="*/ 113 w 123"/>
              <a:gd name="T21" fmla="*/ 99 h 109"/>
              <a:gd name="T22" fmla="*/ 113 w 123"/>
              <a:gd name="T23" fmla="*/ 99 h 109"/>
              <a:gd name="T24" fmla="*/ 116 w 123"/>
              <a:gd name="T25" fmla="*/ 96 h 109"/>
              <a:gd name="T26" fmla="*/ 113 w 123"/>
              <a:gd name="T27" fmla="*/ 65 h 109"/>
              <a:gd name="T28" fmla="*/ 78 w 123"/>
              <a:gd name="T29" fmla="*/ 35 h 109"/>
              <a:gd name="T30" fmla="*/ 45 w 123"/>
              <a:gd name="T31" fmla="*/ 7 h 109"/>
              <a:gd name="T32" fmla="*/ 45 w 123"/>
              <a:gd name="T33" fmla="*/ 7 h 109"/>
              <a:gd name="T34" fmla="*/ 43 w 123"/>
              <a:gd name="T35" fmla="*/ 5 h 109"/>
              <a:gd name="T36" fmla="*/ 29 w 123"/>
              <a:gd name="T3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109">
                <a:moveTo>
                  <a:pt x="29" y="0"/>
                </a:moveTo>
                <a:cubicBezTo>
                  <a:pt x="22" y="0"/>
                  <a:pt x="16" y="2"/>
                  <a:pt x="12" y="7"/>
                </a:cubicBezTo>
                <a:cubicBezTo>
                  <a:pt x="8" y="12"/>
                  <a:pt x="8" y="12"/>
                  <a:pt x="8" y="12"/>
                </a:cubicBezTo>
                <a:cubicBezTo>
                  <a:pt x="0" y="22"/>
                  <a:pt x="1" y="35"/>
                  <a:pt x="10" y="43"/>
                </a:cubicBezTo>
                <a:cubicBezTo>
                  <a:pt x="13" y="45"/>
                  <a:pt x="13" y="45"/>
                  <a:pt x="13" y="45"/>
                </a:cubicBezTo>
                <a:cubicBezTo>
                  <a:pt x="13" y="45"/>
                  <a:pt x="13" y="45"/>
                  <a:pt x="13" y="45"/>
                </a:cubicBezTo>
                <a:cubicBezTo>
                  <a:pt x="45" y="73"/>
                  <a:pt x="45" y="73"/>
                  <a:pt x="45" y="73"/>
                </a:cubicBezTo>
                <a:cubicBezTo>
                  <a:pt x="80" y="104"/>
                  <a:pt x="80" y="104"/>
                  <a:pt x="80" y="104"/>
                </a:cubicBezTo>
                <a:cubicBezTo>
                  <a:pt x="85" y="107"/>
                  <a:pt x="90" y="109"/>
                  <a:pt x="95" y="109"/>
                </a:cubicBezTo>
                <a:cubicBezTo>
                  <a:pt x="101" y="109"/>
                  <a:pt x="107" y="106"/>
                  <a:pt x="111" y="101"/>
                </a:cubicBezTo>
                <a:cubicBezTo>
                  <a:pt x="113" y="99"/>
                  <a:pt x="113" y="99"/>
                  <a:pt x="113" y="99"/>
                </a:cubicBezTo>
                <a:cubicBezTo>
                  <a:pt x="113" y="99"/>
                  <a:pt x="113" y="99"/>
                  <a:pt x="113" y="99"/>
                </a:cubicBezTo>
                <a:cubicBezTo>
                  <a:pt x="116" y="96"/>
                  <a:pt x="116" y="96"/>
                  <a:pt x="116" y="96"/>
                </a:cubicBezTo>
                <a:cubicBezTo>
                  <a:pt x="123" y="87"/>
                  <a:pt x="122" y="73"/>
                  <a:pt x="113" y="65"/>
                </a:cubicBezTo>
                <a:cubicBezTo>
                  <a:pt x="78" y="35"/>
                  <a:pt x="78" y="35"/>
                  <a:pt x="78" y="35"/>
                </a:cubicBezTo>
                <a:cubicBezTo>
                  <a:pt x="45" y="7"/>
                  <a:pt x="45" y="7"/>
                  <a:pt x="45" y="7"/>
                </a:cubicBezTo>
                <a:cubicBezTo>
                  <a:pt x="45" y="7"/>
                  <a:pt x="45" y="7"/>
                  <a:pt x="45" y="7"/>
                </a:cubicBezTo>
                <a:cubicBezTo>
                  <a:pt x="43" y="5"/>
                  <a:pt x="43" y="5"/>
                  <a:pt x="43" y="5"/>
                </a:cubicBezTo>
                <a:cubicBezTo>
                  <a:pt x="39"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4" name="Freeform 31"/>
          <p:cNvSpPr/>
          <p:nvPr userDrawn="1">
            <p:custDataLst>
              <p:tags r:id="rId33"/>
            </p:custDataLst>
          </p:nvPr>
        </p:nvSpPr>
        <p:spPr bwMode="auto">
          <a:xfrm>
            <a:off x="8518353" y="2364224"/>
            <a:ext cx="370986" cy="343249"/>
          </a:xfrm>
          <a:custGeom>
            <a:avLst/>
            <a:gdLst>
              <a:gd name="T0" fmla="*/ 29 w 121"/>
              <a:gd name="T1" fmla="*/ 0 h 112"/>
              <a:gd name="T2" fmla="*/ 13 w 121"/>
              <a:gd name="T3" fmla="*/ 7 h 112"/>
              <a:gd name="T4" fmla="*/ 9 w 121"/>
              <a:gd name="T5" fmla="*/ 12 h 112"/>
              <a:gd name="T6" fmla="*/ 9 w 121"/>
              <a:gd name="T7" fmla="*/ 43 h 112"/>
              <a:gd name="T8" fmla="*/ 12 w 121"/>
              <a:gd name="T9" fmla="*/ 45 h 112"/>
              <a:gd name="T10" fmla="*/ 12 w 121"/>
              <a:gd name="T11" fmla="*/ 45 h 112"/>
              <a:gd name="T12" fmla="*/ 43 w 121"/>
              <a:gd name="T13" fmla="*/ 74 h 112"/>
              <a:gd name="T14" fmla="*/ 77 w 121"/>
              <a:gd name="T15" fmla="*/ 106 h 112"/>
              <a:gd name="T16" fmla="*/ 92 w 121"/>
              <a:gd name="T17" fmla="*/ 112 h 112"/>
              <a:gd name="T18" fmla="*/ 108 w 121"/>
              <a:gd name="T19" fmla="*/ 105 h 112"/>
              <a:gd name="T20" fmla="*/ 110 w 121"/>
              <a:gd name="T21" fmla="*/ 103 h 112"/>
              <a:gd name="T22" fmla="*/ 110 w 121"/>
              <a:gd name="T23" fmla="*/ 103 h 112"/>
              <a:gd name="T24" fmla="*/ 110 w 121"/>
              <a:gd name="T25" fmla="*/ 103 h 112"/>
              <a:gd name="T26" fmla="*/ 112 w 121"/>
              <a:gd name="T27" fmla="*/ 101 h 112"/>
              <a:gd name="T28" fmla="*/ 111 w 121"/>
              <a:gd name="T29" fmla="*/ 70 h 112"/>
              <a:gd name="T30" fmla="*/ 78 w 121"/>
              <a:gd name="T31" fmla="*/ 38 h 112"/>
              <a:gd name="T32" fmla="*/ 46 w 121"/>
              <a:gd name="T33" fmla="*/ 8 h 112"/>
              <a:gd name="T34" fmla="*/ 46 w 121"/>
              <a:gd name="T35" fmla="*/ 8 h 112"/>
              <a:gd name="T36" fmla="*/ 44 w 121"/>
              <a:gd name="T37" fmla="*/ 6 h 112"/>
              <a:gd name="T38" fmla="*/ 29 w 121"/>
              <a:gd name="T3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2">
                <a:moveTo>
                  <a:pt x="29" y="0"/>
                </a:moveTo>
                <a:cubicBezTo>
                  <a:pt x="23" y="0"/>
                  <a:pt x="17" y="2"/>
                  <a:pt x="13" y="7"/>
                </a:cubicBezTo>
                <a:cubicBezTo>
                  <a:pt x="9" y="12"/>
                  <a:pt x="9" y="12"/>
                  <a:pt x="9" y="12"/>
                </a:cubicBezTo>
                <a:cubicBezTo>
                  <a:pt x="0" y="21"/>
                  <a:pt x="1" y="34"/>
                  <a:pt x="9" y="43"/>
                </a:cubicBezTo>
                <a:cubicBezTo>
                  <a:pt x="12" y="45"/>
                  <a:pt x="12" y="45"/>
                  <a:pt x="12" y="45"/>
                </a:cubicBezTo>
                <a:cubicBezTo>
                  <a:pt x="12" y="45"/>
                  <a:pt x="12" y="45"/>
                  <a:pt x="12" y="45"/>
                </a:cubicBezTo>
                <a:cubicBezTo>
                  <a:pt x="43" y="74"/>
                  <a:pt x="43" y="74"/>
                  <a:pt x="43" y="74"/>
                </a:cubicBezTo>
                <a:cubicBezTo>
                  <a:pt x="77" y="106"/>
                  <a:pt x="77" y="106"/>
                  <a:pt x="77" y="106"/>
                </a:cubicBezTo>
                <a:cubicBezTo>
                  <a:pt x="81" y="110"/>
                  <a:pt x="86" y="112"/>
                  <a:pt x="92" y="112"/>
                </a:cubicBezTo>
                <a:cubicBezTo>
                  <a:pt x="98" y="112"/>
                  <a:pt x="103" y="110"/>
                  <a:pt x="108" y="105"/>
                </a:cubicBezTo>
                <a:cubicBezTo>
                  <a:pt x="110" y="103"/>
                  <a:pt x="110" y="103"/>
                  <a:pt x="110" y="103"/>
                </a:cubicBezTo>
                <a:cubicBezTo>
                  <a:pt x="110" y="103"/>
                  <a:pt x="110" y="103"/>
                  <a:pt x="110" y="103"/>
                </a:cubicBezTo>
                <a:cubicBezTo>
                  <a:pt x="110" y="103"/>
                  <a:pt x="110" y="103"/>
                  <a:pt x="110" y="103"/>
                </a:cubicBezTo>
                <a:cubicBezTo>
                  <a:pt x="112" y="101"/>
                  <a:pt x="112" y="101"/>
                  <a:pt x="112" y="101"/>
                </a:cubicBezTo>
                <a:cubicBezTo>
                  <a:pt x="121" y="92"/>
                  <a:pt x="120" y="78"/>
                  <a:pt x="111" y="70"/>
                </a:cubicBezTo>
                <a:cubicBezTo>
                  <a:pt x="78" y="38"/>
                  <a:pt x="78" y="38"/>
                  <a:pt x="78" y="38"/>
                </a:cubicBezTo>
                <a:cubicBezTo>
                  <a:pt x="46" y="8"/>
                  <a:pt x="46" y="8"/>
                  <a:pt x="46" y="8"/>
                </a:cubicBezTo>
                <a:cubicBezTo>
                  <a:pt x="46" y="8"/>
                  <a:pt x="46" y="8"/>
                  <a:pt x="46" y="8"/>
                </a:cubicBezTo>
                <a:cubicBezTo>
                  <a:pt x="44" y="6"/>
                  <a:pt x="44" y="6"/>
                  <a:pt x="44" y="6"/>
                </a:cubicBezTo>
                <a:cubicBezTo>
                  <a:pt x="40"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5" name="Freeform 32"/>
          <p:cNvSpPr/>
          <p:nvPr userDrawn="1">
            <p:custDataLst>
              <p:tags r:id="rId34"/>
            </p:custDataLst>
          </p:nvPr>
        </p:nvSpPr>
        <p:spPr bwMode="auto">
          <a:xfrm>
            <a:off x="8062422" y="1899506"/>
            <a:ext cx="575548" cy="568614"/>
          </a:xfrm>
          <a:custGeom>
            <a:avLst/>
            <a:gdLst>
              <a:gd name="T0" fmla="*/ 184 w 188"/>
              <a:gd name="T1" fmla="*/ 0 h 186"/>
              <a:gd name="T2" fmla="*/ 183 w 188"/>
              <a:gd name="T3" fmla="*/ 1 h 186"/>
              <a:gd name="T4" fmla="*/ 153 w 188"/>
              <a:gd name="T5" fmla="*/ 31 h 186"/>
              <a:gd name="T6" fmla="*/ 148 w 188"/>
              <a:gd name="T7" fmla="*/ 26 h 186"/>
              <a:gd name="T8" fmla="*/ 145 w 188"/>
              <a:gd name="T9" fmla="*/ 24 h 186"/>
              <a:gd name="T10" fmla="*/ 142 w 188"/>
              <a:gd name="T11" fmla="*/ 26 h 186"/>
              <a:gd name="T12" fmla="*/ 133 w 188"/>
              <a:gd name="T13" fmla="*/ 35 h 186"/>
              <a:gd name="T14" fmla="*/ 125 w 188"/>
              <a:gd name="T15" fmla="*/ 27 h 186"/>
              <a:gd name="T16" fmla="*/ 115 w 188"/>
              <a:gd name="T17" fmla="*/ 23 h 186"/>
              <a:gd name="T18" fmla="*/ 105 w 188"/>
              <a:gd name="T19" fmla="*/ 27 h 186"/>
              <a:gd name="T20" fmla="*/ 28 w 188"/>
              <a:gd name="T21" fmla="*/ 104 h 186"/>
              <a:gd name="T22" fmla="*/ 26 w 188"/>
              <a:gd name="T23" fmla="*/ 102 h 186"/>
              <a:gd name="T24" fmla="*/ 20 w 188"/>
              <a:gd name="T25" fmla="*/ 99 h 186"/>
              <a:gd name="T26" fmla="*/ 15 w 188"/>
              <a:gd name="T27" fmla="*/ 102 h 186"/>
              <a:gd name="T28" fmla="*/ 13 w 188"/>
              <a:gd name="T29" fmla="*/ 103 h 186"/>
              <a:gd name="T30" fmla="*/ 13 w 188"/>
              <a:gd name="T31" fmla="*/ 114 h 186"/>
              <a:gd name="T32" fmla="*/ 37 w 188"/>
              <a:gd name="T33" fmla="*/ 138 h 186"/>
              <a:gd name="T34" fmla="*/ 23 w 188"/>
              <a:gd name="T35" fmla="*/ 152 h 186"/>
              <a:gd name="T36" fmla="*/ 16 w 188"/>
              <a:gd name="T37" fmla="*/ 145 h 186"/>
              <a:gd name="T38" fmla="*/ 11 w 188"/>
              <a:gd name="T39" fmla="*/ 143 h 186"/>
              <a:gd name="T40" fmla="*/ 5 w 188"/>
              <a:gd name="T41" fmla="*/ 145 h 186"/>
              <a:gd name="T42" fmla="*/ 3 w 188"/>
              <a:gd name="T43" fmla="*/ 147 h 186"/>
              <a:gd name="T44" fmla="*/ 3 w 188"/>
              <a:gd name="T45" fmla="*/ 158 h 186"/>
              <a:gd name="T46" fmla="*/ 30 w 188"/>
              <a:gd name="T47" fmla="*/ 184 h 186"/>
              <a:gd name="T48" fmla="*/ 35 w 188"/>
              <a:gd name="T49" fmla="*/ 186 h 186"/>
              <a:gd name="T50" fmla="*/ 41 w 188"/>
              <a:gd name="T51" fmla="*/ 184 h 186"/>
              <a:gd name="T52" fmla="*/ 43 w 188"/>
              <a:gd name="T53" fmla="*/ 182 h 186"/>
              <a:gd name="T54" fmla="*/ 43 w 188"/>
              <a:gd name="T55" fmla="*/ 171 h 186"/>
              <a:gd name="T56" fmla="*/ 36 w 188"/>
              <a:gd name="T57" fmla="*/ 164 h 186"/>
              <a:gd name="T58" fmla="*/ 49 w 188"/>
              <a:gd name="T59" fmla="*/ 151 h 186"/>
              <a:gd name="T60" fmla="*/ 73 w 188"/>
              <a:gd name="T61" fmla="*/ 174 h 186"/>
              <a:gd name="T62" fmla="*/ 79 w 188"/>
              <a:gd name="T63" fmla="*/ 177 h 186"/>
              <a:gd name="T64" fmla="*/ 84 w 188"/>
              <a:gd name="T65" fmla="*/ 174 h 186"/>
              <a:gd name="T66" fmla="*/ 86 w 188"/>
              <a:gd name="T67" fmla="*/ 173 h 186"/>
              <a:gd name="T68" fmla="*/ 86 w 188"/>
              <a:gd name="T69" fmla="*/ 162 h 186"/>
              <a:gd name="T70" fmla="*/ 84 w 188"/>
              <a:gd name="T71" fmla="*/ 159 h 186"/>
              <a:gd name="T72" fmla="*/ 161 w 188"/>
              <a:gd name="T73" fmla="*/ 82 h 186"/>
              <a:gd name="T74" fmla="*/ 161 w 188"/>
              <a:gd name="T75" fmla="*/ 62 h 186"/>
              <a:gd name="T76" fmla="*/ 153 w 188"/>
              <a:gd name="T77" fmla="*/ 54 h 186"/>
              <a:gd name="T78" fmla="*/ 162 w 188"/>
              <a:gd name="T79" fmla="*/ 46 h 186"/>
              <a:gd name="T80" fmla="*/ 162 w 188"/>
              <a:gd name="T81" fmla="*/ 46 h 186"/>
              <a:gd name="T82" fmla="*/ 162 w 188"/>
              <a:gd name="T83" fmla="*/ 45 h 186"/>
              <a:gd name="T84" fmla="*/ 162 w 188"/>
              <a:gd name="T85" fmla="*/ 40 h 186"/>
              <a:gd name="T86" fmla="*/ 162 w 188"/>
              <a:gd name="T87" fmla="*/ 39 h 186"/>
              <a:gd name="T88" fmla="*/ 162 w 188"/>
              <a:gd name="T89" fmla="*/ 39 h 186"/>
              <a:gd name="T90" fmla="*/ 157 w 188"/>
              <a:gd name="T91" fmla="*/ 35 h 186"/>
              <a:gd name="T92" fmla="*/ 187 w 188"/>
              <a:gd name="T93" fmla="*/ 5 h 186"/>
              <a:gd name="T94" fmla="*/ 187 w 188"/>
              <a:gd name="T95" fmla="*/ 1 h 186"/>
              <a:gd name="T96" fmla="*/ 186 w 188"/>
              <a:gd name="T97" fmla="*/ 1 h 186"/>
              <a:gd name="T98" fmla="*/ 184 w 188"/>
              <a:gd name="T9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86">
                <a:moveTo>
                  <a:pt x="184" y="0"/>
                </a:moveTo>
                <a:cubicBezTo>
                  <a:pt x="184" y="0"/>
                  <a:pt x="183" y="0"/>
                  <a:pt x="183" y="1"/>
                </a:cubicBezTo>
                <a:cubicBezTo>
                  <a:pt x="153" y="31"/>
                  <a:pt x="153" y="31"/>
                  <a:pt x="153" y="31"/>
                </a:cubicBezTo>
                <a:cubicBezTo>
                  <a:pt x="148" y="26"/>
                  <a:pt x="148" y="26"/>
                  <a:pt x="148" y="26"/>
                </a:cubicBezTo>
                <a:cubicBezTo>
                  <a:pt x="147" y="25"/>
                  <a:pt x="146" y="24"/>
                  <a:pt x="145" y="24"/>
                </a:cubicBezTo>
                <a:cubicBezTo>
                  <a:pt x="144" y="24"/>
                  <a:pt x="143" y="25"/>
                  <a:pt x="142" y="26"/>
                </a:cubicBezTo>
                <a:cubicBezTo>
                  <a:pt x="133" y="35"/>
                  <a:pt x="133" y="35"/>
                  <a:pt x="133" y="35"/>
                </a:cubicBezTo>
                <a:cubicBezTo>
                  <a:pt x="125" y="27"/>
                  <a:pt x="125" y="27"/>
                  <a:pt x="125" y="27"/>
                </a:cubicBezTo>
                <a:cubicBezTo>
                  <a:pt x="122" y="24"/>
                  <a:pt x="119" y="23"/>
                  <a:pt x="115" y="23"/>
                </a:cubicBezTo>
                <a:cubicBezTo>
                  <a:pt x="112" y="23"/>
                  <a:pt x="108" y="24"/>
                  <a:pt x="105" y="27"/>
                </a:cubicBezTo>
                <a:cubicBezTo>
                  <a:pt x="28" y="104"/>
                  <a:pt x="28" y="104"/>
                  <a:pt x="28" y="104"/>
                </a:cubicBezTo>
                <a:cubicBezTo>
                  <a:pt x="26" y="102"/>
                  <a:pt x="26" y="102"/>
                  <a:pt x="26" y="102"/>
                </a:cubicBezTo>
                <a:cubicBezTo>
                  <a:pt x="24" y="100"/>
                  <a:pt x="22" y="99"/>
                  <a:pt x="20" y="99"/>
                </a:cubicBezTo>
                <a:cubicBezTo>
                  <a:pt x="18" y="99"/>
                  <a:pt x="16" y="100"/>
                  <a:pt x="15" y="102"/>
                </a:cubicBezTo>
                <a:cubicBezTo>
                  <a:pt x="13" y="103"/>
                  <a:pt x="13" y="103"/>
                  <a:pt x="13" y="103"/>
                </a:cubicBezTo>
                <a:cubicBezTo>
                  <a:pt x="10" y="106"/>
                  <a:pt x="10" y="111"/>
                  <a:pt x="13" y="114"/>
                </a:cubicBezTo>
                <a:cubicBezTo>
                  <a:pt x="37" y="138"/>
                  <a:pt x="37" y="138"/>
                  <a:pt x="37" y="138"/>
                </a:cubicBezTo>
                <a:cubicBezTo>
                  <a:pt x="23" y="152"/>
                  <a:pt x="23" y="152"/>
                  <a:pt x="23" y="152"/>
                </a:cubicBezTo>
                <a:cubicBezTo>
                  <a:pt x="16" y="145"/>
                  <a:pt x="16" y="145"/>
                  <a:pt x="16" y="145"/>
                </a:cubicBezTo>
                <a:cubicBezTo>
                  <a:pt x="15" y="143"/>
                  <a:pt x="13" y="143"/>
                  <a:pt x="11" y="143"/>
                </a:cubicBezTo>
                <a:cubicBezTo>
                  <a:pt x="9" y="143"/>
                  <a:pt x="7" y="143"/>
                  <a:pt x="5" y="145"/>
                </a:cubicBezTo>
                <a:cubicBezTo>
                  <a:pt x="3" y="147"/>
                  <a:pt x="3" y="147"/>
                  <a:pt x="3" y="147"/>
                </a:cubicBezTo>
                <a:cubicBezTo>
                  <a:pt x="0" y="150"/>
                  <a:pt x="0" y="155"/>
                  <a:pt x="3" y="158"/>
                </a:cubicBezTo>
                <a:cubicBezTo>
                  <a:pt x="30" y="184"/>
                  <a:pt x="30" y="184"/>
                  <a:pt x="30" y="184"/>
                </a:cubicBezTo>
                <a:cubicBezTo>
                  <a:pt x="31" y="186"/>
                  <a:pt x="33" y="186"/>
                  <a:pt x="35" y="186"/>
                </a:cubicBezTo>
                <a:cubicBezTo>
                  <a:pt x="37" y="186"/>
                  <a:pt x="40" y="186"/>
                  <a:pt x="41" y="184"/>
                </a:cubicBezTo>
                <a:cubicBezTo>
                  <a:pt x="43" y="182"/>
                  <a:pt x="43" y="182"/>
                  <a:pt x="43" y="182"/>
                </a:cubicBezTo>
                <a:cubicBezTo>
                  <a:pt x="46" y="179"/>
                  <a:pt x="46" y="174"/>
                  <a:pt x="43" y="171"/>
                </a:cubicBezTo>
                <a:cubicBezTo>
                  <a:pt x="36" y="164"/>
                  <a:pt x="36" y="164"/>
                  <a:pt x="36" y="164"/>
                </a:cubicBezTo>
                <a:cubicBezTo>
                  <a:pt x="49" y="151"/>
                  <a:pt x="49" y="151"/>
                  <a:pt x="49" y="151"/>
                </a:cubicBezTo>
                <a:cubicBezTo>
                  <a:pt x="73" y="174"/>
                  <a:pt x="73" y="174"/>
                  <a:pt x="73" y="174"/>
                </a:cubicBezTo>
                <a:cubicBezTo>
                  <a:pt x="75" y="176"/>
                  <a:pt x="77" y="177"/>
                  <a:pt x="79" y="177"/>
                </a:cubicBezTo>
                <a:cubicBezTo>
                  <a:pt x="81" y="177"/>
                  <a:pt x="83" y="176"/>
                  <a:pt x="84" y="174"/>
                </a:cubicBezTo>
                <a:cubicBezTo>
                  <a:pt x="86" y="173"/>
                  <a:pt x="86" y="173"/>
                  <a:pt x="86" y="173"/>
                </a:cubicBezTo>
                <a:cubicBezTo>
                  <a:pt x="89" y="170"/>
                  <a:pt x="89" y="165"/>
                  <a:pt x="86" y="162"/>
                </a:cubicBezTo>
                <a:cubicBezTo>
                  <a:pt x="84" y="159"/>
                  <a:pt x="84" y="159"/>
                  <a:pt x="84" y="159"/>
                </a:cubicBezTo>
                <a:cubicBezTo>
                  <a:pt x="161" y="82"/>
                  <a:pt x="161" y="82"/>
                  <a:pt x="161" y="82"/>
                </a:cubicBezTo>
                <a:cubicBezTo>
                  <a:pt x="166" y="77"/>
                  <a:pt x="166" y="68"/>
                  <a:pt x="161" y="62"/>
                </a:cubicBezTo>
                <a:cubicBezTo>
                  <a:pt x="153" y="54"/>
                  <a:pt x="153" y="54"/>
                  <a:pt x="153" y="54"/>
                </a:cubicBezTo>
                <a:cubicBezTo>
                  <a:pt x="162" y="46"/>
                  <a:pt x="162" y="46"/>
                  <a:pt x="162" y="46"/>
                </a:cubicBezTo>
                <a:cubicBezTo>
                  <a:pt x="162" y="46"/>
                  <a:pt x="162" y="46"/>
                  <a:pt x="162" y="46"/>
                </a:cubicBezTo>
                <a:cubicBezTo>
                  <a:pt x="162" y="45"/>
                  <a:pt x="162" y="45"/>
                  <a:pt x="162" y="45"/>
                </a:cubicBezTo>
                <a:cubicBezTo>
                  <a:pt x="164" y="44"/>
                  <a:pt x="164" y="41"/>
                  <a:pt x="162" y="40"/>
                </a:cubicBezTo>
                <a:cubicBezTo>
                  <a:pt x="162" y="39"/>
                  <a:pt x="162" y="39"/>
                  <a:pt x="162" y="39"/>
                </a:cubicBezTo>
                <a:cubicBezTo>
                  <a:pt x="162" y="39"/>
                  <a:pt x="162" y="39"/>
                  <a:pt x="162" y="39"/>
                </a:cubicBezTo>
                <a:cubicBezTo>
                  <a:pt x="157" y="35"/>
                  <a:pt x="157" y="35"/>
                  <a:pt x="157" y="35"/>
                </a:cubicBezTo>
                <a:cubicBezTo>
                  <a:pt x="187" y="5"/>
                  <a:pt x="187" y="5"/>
                  <a:pt x="187" y="5"/>
                </a:cubicBezTo>
                <a:cubicBezTo>
                  <a:pt x="188" y="4"/>
                  <a:pt x="188" y="2"/>
                  <a:pt x="187" y="1"/>
                </a:cubicBezTo>
                <a:cubicBezTo>
                  <a:pt x="186" y="1"/>
                  <a:pt x="186" y="1"/>
                  <a:pt x="186" y="1"/>
                </a:cubicBezTo>
                <a:cubicBezTo>
                  <a:pt x="186" y="0"/>
                  <a:pt x="185" y="0"/>
                  <a:pt x="18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6" name="Freeform 33"/>
          <p:cNvSpPr/>
          <p:nvPr userDrawn="1">
            <p:custDataLst>
              <p:tags r:id="rId35"/>
            </p:custDataLst>
          </p:nvPr>
        </p:nvSpPr>
        <p:spPr bwMode="auto">
          <a:xfrm>
            <a:off x="5656214" y="5650518"/>
            <a:ext cx="575548" cy="572082"/>
          </a:xfrm>
          <a:custGeom>
            <a:avLst/>
            <a:gdLst>
              <a:gd name="T0" fmla="*/ 184 w 188"/>
              <a:gd name="T1" fmla="*/ 0 h 187"/>
              <a:gd name="T2" fmla="*/ 183 w 188"/>
              <a:gd name="T3" fmla="*/ 1 h 187"/>
              <a:gd name="T4" fmla="*/ 153 w 188"/>
              <a:gd name="T5" fmla="*/ 31 h 187"/>
              <a:gd name="T6" fmla="*/ 148 w 188"/>
              <a:gd name="T7" fmla="*/ 26 h 187"/>
              <a:gd name="T8" fmla="*/ 145 w 188"/>
              <a:gd name="T9" fmla="*/ 25 h 187"/>
              <a:gd name="T10" fmla="*/ 142 w 188"/>
              <a:gd name="T11" fmla="*/ 26 h 187"/>
              <a:gd name="T12" fmla="*/ 133 w 188"/>
              <a:gd name="T13" fmla="*/ 35 h 187"/>
              <a:gd name="T14" fmla="*/ 125 w 188"/>
              <a:gd name="T15" fmla="*/ 27 h 187"/>
              <a:gd name="T16" fmla="*/ 115 w 188"/>
              <a:gd name="T17" fmla="*/ 23 h 187"/>
              <a:gd name="T18" fmla="*/ 105 w 188"/>
              <a:gd name="T19" fmla="*/ 27 h 187"/>
              <a:gd name="T20" fmla="*/ 28 w 188"/>
              <a:gd name="T21" fmla="*/ 104 h 187"/>
              <a:gd name="T22" fmla="*/ 26 w 188"/>
              <a:gd name="T23" fmla="*/ 102 h 187"/>
              <a:gd name="T24" fmla="*/ 20 w 188"/>
              <a:gd name="T25" fmla="*/ 100 h 187"/>
              <a:gd name="T26" fmla="*/ 15 w 188"/>
              <a:gd name="T27" fmla="*/ 102 h 187"/>
              <a:gd name="T28" fmla="*/ 13 w 188"/>
              <a:gd name="T29" fmla="*/ 104 h 187"/>
              <a:gd name="T30" fmla="*/ 13 w 188"/>
              <a:gd name="T31" fmla="*/ 115 h 187"/>
              <a:gd name="T32" fmla="*/ 37 w 188"/>
              <a:gd name="T33" fmla="*/ 138 h 187"/>
              <a:gd name="T34" fmla="*/ 23 w 188"/>
              <a:gd name="T35" fmla="*/ 152 h 187"/>
              <a:gd name="T36" fmla="*/ 16 w 188"/>
              <a:gd name="T37" fmla="*/ 145 h 187"/>
              <a:gd name="T38" fmla="*/ 11 w 188"/>
              <a:gd name="T39" fmla="*/ 143 h 187"/>
              <a:gd name="T40" fmla="*/ 5 w 188"/>
              <a:gd name="T41" fmla="*/ 145 h 187"/>
              <a:gd name="T42" fmla="*/ 3 w 188"/>
              <a:gd name="T43" fmla="*/ 147 h 187"/>
              <a:gd name="T44" fmla="*/ 3 w 188"/>
              <a:gd name="T45" fmla="*/ 158 h 187"/>
              <a:gd name="T46" fmla="*/ 30 w 188"/>
              <a:gd name="T47" fmla="*/ 184 h 187"/>
              <a:gd name="T48" fmla="*/ 36 w 188"/>
              <a:gd name="T49" fmla="*/ 187 h 187"/>
              <a:gd name="T50" fmla="*/ 41 w 188"/>
              <a:gd name="T51" fmla="*/ 184 h 187"/>
              <a:gd name="T52" fmla="*/ 43 w 188"/>
              <a:gd name="T53" fmla="*/ 183 h 187"/>
              <a:gd name="T54" fmla="*/ 43 w 188"/>
              <a:gd name="T55" fmla="*/ 172 h 187"/>
              <a:gd name="T56" fmla="*/ 36 w 188"/>
              <a:gd name="T57" fmla="*/ 165 h 187"/>
              <a:gd name="T58" fmla="*/ 50 w 188"/>
              <a:gd name="T59" fmla="*/ 151 h 187"/>
              <a:gd name="T60" fmla="*/ 73 w 188"/>
              <a:gd name="T61" fmla="*/ 175 h 187"/>
              <a:gd name="T62" fmla="*/ 79 w 188"/>
              <a:gd name="T63" fmla="*/ 177 h 187"/>
              <a:gd name="T64" fmla="*/ 84 w 188"/>
              <a:gd name="T65" fmla="*/ 175 h 187"/>
              <a:gd name="T66" fmla="*/ 86 w 188"/>
              <a:gd name="T67" fmla="*/ 173 h 187"/>
              <a:gd name="T68" fmla="*/ 86 w 188"/>
              <a:gd name="T69" fmla="*/ 162 h 187"/>
              <a:gd name="T70" fmla="*/ 84 w 188"/>
              <a:gd name="T71" fmla="*/ 160 h 187"/>
              <a:gd name="T72" fmla="*/ 161 w 188"/>
              <a:gd name="T73" fmla="*/ 82 h 187"/>
              <a:gd name="T74" fmla="*/ 161 w 188"/>
              <a:gd name="T75" fmla="*/ 63 h 187"/>
              <a:gd name="T76" fmla="*/ 153 w 188"/>
              <a:gd name="T77" fmla="*/ 55 h 187"/>
              <a:gd name="T78" fmla="*/ 162 w 188"/>
              <a:gd name="T79" fmla="*/ 46 h 187"/>
              <a:gd name="T80" fmla="*/ 162 w 188"/>
              <a:gd name="T81" fmla="*/ 46 h 187"/>
              <a:gd name="T82" fmla="*/ 162 w 188"/>
              <a:gd name="T83" fmla="*/ 46 h 187"/>
              <a:gd name="T84" fmla="*/ 162 w 188"/>
              <a:gd name="T85" fmla="*/ 40 h 187"/>
              <a:gd name="T86" fmla="*/ 162 w 188"/>
              <a:gd name="T87" fmla="*/ 40 h 187"/>
              <a:gd name="T88" fmla="*/ 157 w 188"/>
              <a:gd name="T89" fmla="*/ 35 h 187"/>
              <a:gd name="T90" fmla="*/ 187 w 188"/>
              <a:gd name="T91" fmla="*/ 5 h 187"/>
              <a:gd name="T92" fmla="*/ 187 w 188"/>
              <a:gd name="T93" fmla="*/ 2 h 187"/>
              <a:gd name="T94" fmla="*/ 186 w 188"/>
              <a:gd name="T95" fmla="*/ 1 h 187"/>
              <a:gd name="T96" fmla="*/ 184 w 188"/>
              <a:gd name="T9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8" h="187">
                <a:moveTo>
                  <a:pt x="184" y="0"/>
                </a:moveTo>
                <a:cubicBezTo>
                  <a:pt x="184" y="0"/>
                  <a:pt x="183" y="0"/>
                  <a:pt x="183" y="1"/>
                </a:cubicBezTo>
                <a:cubicBezTo>
                  <a:pt x="153" y="31"/>
                  <a:pt x="153" y="31"/>
                  <a:pt x="153" y="31"/>
                </a:cubicBezTo>
                <a:cubicBezTo>
                  <a:pt x="148" y="26"/>
                  <a:pt x="148" y="26"/>
                  <a:pt x="148" y="26"/>
                </a:cubicBezTo>
                <a:cubicBezTo>
                  <a:pt x="147" y="25"/>
                  <a:pt x="146" y="25"/>
                  <a:pt x="145" y="25"/>
                </a:cubicBezTo>
                <a:cubicBezTo>
                  <a:pt x="144" y="25"/>
                  <a:pt x="143" y="25"/>
                  <a:pt x="142" y="26"/>
                </a:cubicBezTo>
                <a:cubicBezTo>
                  <a:pt x="133" y="35"/>
                  <a:pt x="133" y="35"/>
                  <a:pt x="133" y="35"/>
                </a:cubicBezTo>
                <a:cubicBezTo>
                  <a:pt x="125" y="27"/>
                  <a:pt x="125" y="27"/>
                  <a:pt x="125" y="27"/>
                </a:cubicBezTo>
                <a:cubicBezTo>
                  <a:pt x="123" y="24"/>
                  <a:pt x="119" y="23"/>
                  <a:pt x="115" y="23"/>
                </a:cubicBezTo>
                <a:cubicBezTo>
                  <a:pt x="112" y="23"/>
                  <a:pt x="108" y="24"/>
                  <a:pt x="105" y="27"/>
                </a:cubicBezTo>
                <a:cubicBezTo>
                  <a:pt x="28" y="104"/>
                  <a:pt x="28" y="104"/>
                  <a:pt x="28" y="104"/>
                </a:cubicBezTo>
                <a:cubicBezTo>
                  <a:pt x="26" y="102"/>
                  <a:pt x="26" y="102"/>
                  <a:pt x="26" y="102"/>
                </a:cubicBezTo>
                <a:cubicBezTo>
                  <a:pt x="25" y="100"/>
                  <a:pt x="23" y="100"/>
                  <a:pt x="20" y="100"/>
                </a:cubicBezTo>
                <a:cubicBezTo>
                  <a:pt x="18" y="100"/>
                  <a:pt x="16" y="100"/>
                  <a:pt x="15" y="102"/>
                </a:cubicBezTo>
                <a:cubicBezTo>
                  <a:pt x="13" y="104"/>
                  <a:pt x="13" y="104"/>
                  <a:pt x="13" y="104"/>
                </a:cubicBezTo>
                <a:cubicBezTo>
                  <a:pt x="10" y="107"/>
                  <a:pt x="10" y="112"/>
                  <a:pt x="13" y="115"/>
                </a:cubicBezTo>
                <a:cubicBezTo>
                  <a:pt x="37" y="138"/>
                  <a:pt x="37" y="138"/>
                  <a:pt x="37" y="138"/>
                </a:cubicBezTo>
                <a:cubicBezTo>
                  <a:pt x="23" y="152"/>
                  <a:pt x="23" y="152"/>
                  <a:pt x="23" y="152"/>
                </a:cubicBezTo>
                <a:cubicBezTo>
                  <a:pt x="16" y="145"/>
                  <a:pt x="16" y="145"/>
                  <a:pt x="16" y="145"/>
                </a:cubicBezTo>
                <a:cubicBezTo>
                  <a:pt x="15" y="144"/>
                  <a:pt x="13" y="143"/>
                  <a:pt x="11" y="143"/>
                </a:cubicBezTo>
                <a:cubicBezTo>
                  <a:pt x="9" y="143"/>
                  <a:pt x="7" y="144"/>
                  <a:pt x="5" y="145"/>
                </a:cubicBezTo>
                <a:cubicBezTo>
                  <a:pt x="3" y="147"/>
                  <a:pt x="3" y="147"/>
                  <a:pt x="3" y="147"/>
                </a:cubicBezTo>
                <a:cubicBezTo>
                  <a:pt x="0" y="150"/>
                  <a:pt x="0" y="155"/>
                  <a:pt x="3" y="158"/>
                </a:cubicBezTo>
                <a:cubicBezTo>
                  <a:pt x="30" y="184"/>
                  <a:pt x="30" y="184"/>
                  <a:pt x="30" y="184"/>
                </a:cubicBezTo>
                <a:cubicBezTo>
                  <a:pt x="31" y="186"/>
                  <a:pt x="33" y="187"/>
                  <a:pt x="36" y="187"/>
                </a:cubicBezTo>
                <a:cubicBezTo>
                  <a:pt x="38" y="187"/>
                  <a:pt x="40" y="186"/>
                  <a:pt x="41" y="184"/>
                </a:cubicBezTo>
                <a:cubicBezTo>
                  <a:pt x="43" y="183"/>
                  <a:pt x="43" y="183"/>
                  <a:pt x="43" y="183"/>
                </a:cubicBezTo>
                <a:cubicBezTo>
                  <a:pt x="46" y="180"/>
                  <a:pt x="46" y="175"/>
                  <a:pt x="43" y="172"/>
                </a:cubicBezTo>
                <a:cubicBezTo>
                  <a:pt x="36" y="165"/>
                  <a:pt x="36" y="165"/>
                  <a:pt x="36" y="165"/>
                </a:cubicBezTo>
                <a:cubicBezTo>
                  <a:pt x="50" y="151"/>
                  <a:pt x="50" y="151"/>
                  <a:pt x="50" y="151"/>
                </a:cubicBezTo>
                <a:cubicBezTo>
                  <a:pt x="73" y="175"/>
                  <a:pt x="73" y="175"/>
                  <a:pt x="73" y="175"/>
                </a:cubicBezTo>
                <a:cubicBezTo>
                  <a:pt x="75" y="176"/>
                  <a:pt x="77" y="177"/>
                  <a:pt x="79" y="177"/>
                </a:cubicBezTo>
                <a:cubicBezTo>
                  <a:pt x="81" y="177"/>
                  <a:pt x="83" y="176"/>
                  <a:pt x="84" y="175"/>
                </a:cubicBezTo>
                <a:cubicBezTo>
                  <a:pt x="86" y="173"/>
                  <a:pt x="86" y="173"/>
                  <a:pt x="86" y="173"/>
                </a:cubicBezTo>
                <a:cubicBezTo>
                  <a:pt x="89" y="170"/>
                  <a:pt x="89" y="165"/>
                  <a:pt x="86" y="162"/>
                </a:cubicBezTo>
                <a:cubicBezTo>
                  <a:pt x="84" y="160"/>
                  <a:pt x="84" y="160"/>
                  <a:pt x="84" y="160"/>
                </a:cubicBezTo>
                <a:cubicBezTo>
                  <a:pt x="161" y="82"/>
                  <a:pt x="161" y="82"/>
                  <a:pt x="161" y="82"/>
                </a:cubicBezTo>
                <a:cubicBezTo>
                  <a:pt x="166" y="77"/>
                  <a:pt x="166" y="68"/>
                  <a:pt x="161" y="63"/>
                </a:cubicBezTo>
                <a:cubicBezTo>
                  <a:pt x="153" y="55"/>
                  <a:pt x="153" y="55"/>
                  <a:pt x="153" y="55"/>
                </a:cubicBezTo>
                <a:cubicBezTo>
                  <a:pt x="162" y="46"/>
                  <a:pt x="162" y="46"/>
                  <a:pt x="162" y="46"/>
                </a:cubicBezTo>
                <a:cubicBezTo>
                  <a:pt x="162" y="46"/>
                  <a:pt x="162" y="46"/>
                  <a:pt x="162" y="46"/>
                </a:cubicBezTo>
                <a:cubicBezTo>
                  <a:pt x="162" y="46"/>
                  <a:pt x="162" y="46"/>
                  <a:pt x="162" y="46"/>
                </a:cubicBezTo>
                <a:cubicBezTo>
                  <a:pt x="164" y="44"/>
                  <a:pt x="164" y="42"/>
                  <a:pt x="162" y="40"/>
                </a:cubicBezTo>
                <a:cubicBezTo>
                  <a:pt x="162" y="40"/>
                  <a:pt x="162" y="40"/>
                  <a:pt x="162" y="40"/>
                </a:cubicBezTo>
                <a:cubicBezTo>
                  <a:pt x="157" y="35"/>
                  <a:pt x="157" y="35"/>
                  <a:pt x="157" y="35"/>
                </a:cubicBezTo>
                <a:cubicBezTo>
                  <a:pt x="187" y="5"/>
                  <a:pt x="187" y="5"/>
                  <a:pt x="187" y="5"/>
                </a:cubicBezTo>
                <a:cubicBezTo>
                  <a:pt x="188" y="4"/>
                  <a:pt x="188" y="3"/>
                  <a:pt x="187" y="2"/>
                </a:cubicBezTo>
                <a:cubicBezTo>
                  <a:pt x="186" y="1"/>
                  <a:pt x="186" y="1"/>
                  <a:pt x="186" y="1"/>
                </a:cubicBezTo>
                <a:cubicBezTo>
                  <a:pt x="186" y="0"/>
                  <a:pt x="185" y="0"/>
                  <a:pt x="18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7" name="Freeform 34"/>
          <p:cNvSpPr/>
          <p:nvPr userDrawn="1">
            <p:custDataLst>
              <p:tags r:id="rId36"/>
            </p:custDataLst>
          </p:nvPr>
        </p:nvSpPr>
        <p:spPr bwMode="auto">
          <a:xfrm>
            <a:off x="3433765" y="1975811"/>
            <a:ext cx="419526" cy="582483"/>
          </a:xfrm>
          <a:custGeom>
            <a:avLst/>
            <a:gdLst>
              <a:gd name="T0" fmla="*/ 109 w 137"/>
              <a:gd name="T1" fmla="*/ 0 h 190"/>
              <a:gd name="T2" fmla="*/ 88 w 137"/>
              <a:gd name="T3" fmla="*/ 13 h 190"/>
              <a:gd name="T4" fmla="*/ 29 w 137"/>
              <a:gd name="T5" fmla="*/ 124 h 190"/>
              <a:gd name="T6" fmla="*/ 9 w 137"/>
              <a:gd name="T7" fmla="*/ 140 h 190"/>
              <a:gd name="T8" fmla="*/ 23 w 137"/>
              <a:gd name="T9" fmla="*/ 186 h 190"/>
              <a:gd name="T10" fmla="*/ 39 w 137"/>
              <a:gd name="T11" fmla="*/ 190 h 190"/>
              <a:gd name="T12" fmla="*/ 68 w 137"/>
              <a:gd name="T13" fmla="*/ 172 h 190"/>
              <a:gd name="T14" fmla="*/ 71 w 137"/>
              <a:gd name="T15" fmla="*/ 147 h 190"/>
              <a:gd name="T16" fmla="*/ 130 w 137"/>
              <a:gd name="T17" fmla="*/ 35 h 190"/>
              <a:gd name="T18" fmla="*/ 121 w 137"/>
              <a:gd name="T19" fmla="*/ 3 h 190"/>
              <a:gd name="T20" fmla="*/ 109 w 137"/>
              <a:gd name="T21"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90">
                <a:moveTo>
                  <a:pt x="109" y="0"/>
                </a:moveTo>
                <a:cubicBezTo>
                  <a:pt x="101" y="0"/>
                  <a:pt x="93" y="5"/>
                  <a:pt x="88" y="13"/>
                </a:cubicBezTo>
                <a:cubicBezTo>
                  <a:pt x="29" y="124"/>
                  <a:pt x="29" y="124"/>
                  <a:pt x="29" y="124"/>
                </a:cubicBezTo>
                <a:cubicBezTo>
                  <a:pt x="21" y="127"/>
                  <a:pt x="13" y="132"/>
                  <a:pt x="9" y="140"/>
                </a:cubicBezTo>
                <a:cubicBezTo>
                  <a:pt x="0" y="157"/>
                  <a:pt x="7" y="177"/>
                  <a:pt x="23" y="186"/>
                </a:cubicBezTo>
                <a:cubicBezTo>
                  <a:pt x="28" y="188"/>
                  <a:pt x="33" y="190"/>
                  <a:pt x="39" y="190"/>
                </a:cubicBezTo>
                <a:cubicBezTo>
                  <a:pt x="51" y="190"/>
                  <a:pt x="62" y="183"/>
                  <a:pt x="68" y="172"/>
                </a:cubicBezTo>
                <a:cubicBezTo>
                  <a:pt x="73" y="164"/>
                  <a:pt x="73" y="155"/>
                  <a:pt x="71" y="147"/>
                </a:cubicBezTo>
                <a:cubicBezTo>
                  <a:pt x="130" y="35"/>
                  <a:pt x="130" y="35"/>
                  <a:pt x="130" y="35"/>
                </a:cubicBezTo>
                <a:cubicBezTo>
                  <a:pt x="137" y="24"/>
                  <a:pt x="132" y="9"/>
                  <a:pt x="121" y="3"/>
                </a:cubicBezTo>
                <a:cubicBezTo>
                  <a:pt x="117" y="1"/>
                  <a:pt x="113" y="0"/>
                  <a:pt x="10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8" name="Freeform 35"/>
          <p:cNvSpPr/>
          <p:nvPr userDrawn="1">
            <p:custDataLst>
              <p:tags r:id="rId37"/>
            </p:custDataLst>
          </p:nvPr>
        </p:nvSpPr>
        <p:spPr bwMode="auto">
          <a:xfrm>
            <a:off x="4376832" y="5322760"/>
            <a:ext cx="778377" cy="568614"/>
          </a:xfrm>
          <a:custGeom>
            <a:avLst/>
            <a:gdLst>
              <a:gd name="T0" fmla="*/ 86 w 254"/>
              <a:gd name="T1" fmla="*/ 0 h 186"/>
              <a:gd name="T2" fmla="*/ 71 w 254"/>
              <a:gd name="T3" fmla="*/ 7 h 186"/>
              <a:gd name="T4" fmla="*/ 7 w 254"/>
              <a:gd name="T5" fmla="*/ 80 h 186"/>
              <a:gd name="T6" fmla="*/ 9 w 254"/>
              <a:gd name="T7" fmla="*/ 108 h 186"/>
              <a:gd name="T8" fmla="*/ 86 w 254"/>
              <a:gd name="T9" fmla="*/ 175 h 186"/>
              <a:gd name="T10" fmla="*/ 98 w 254"/>
              <a:gd name="T11" fmla="*/ 180 h 186"/>
              <a:gd name="T12" fmla="*/ 109 w 254"/>
              <a:gd name="T13" fmla="*/ 177 h 186"/>
              <a:gd name="T14" fmla="*/ 136 w 254"/>
              <a:gd name="T15" fmla="*/ 160 h 186"/>
              <a:gd name="T16" fmla="*/ 147 w 254"/>
              <a:gd name="T17" fmla="*/ 151 h 186"/>
              <a:gd name="T18" fmla="*/ 155 w 254"/>
              <a:gd name="T19" fmla="*/ 158 h 186"/>
              <a:gd name="T20" fmla="*/ 159 w 254"/>
              <a:gd name="T21" fmla="*/ 159 h 186"/>
              <a:gd name="T22" fmla="*/ 164 w 254"/>
              <a:gd name="T23" fmla="*/ 157 h 186"/>
              <a:gd name="T24" fmla="*/ 186 w 254"/>
              <a:gd name="T25" fmla="*/ 177 h 186"/>
              <a:gd name="T26" fmla="*/ 211 w 254"/>
              <a:gd name="T27" fmla="*/ 186 h 186"/>
              <a:gd name="T28" fmla="*/ 240 w 254"/>
              <a:gd name="T29" fmla="*/ 173 h 186"/>
              <a:gd name="T30" fmla="*/ 237 w 254"/>
              <a:gd name="T31" fmla="*/ 119 h 186"/>
              <a:gd name="T32" fmla="*/ 229 w 254"/>
              <a:gd name="T33" fmla="*/ 113 h 186"/>
              <a:gd name="T34" fmla="*/ 226 w 254"/>
              <a:gd name="T35" fmla="*/ 66 h 186"/>
              <a:gd name="T36" fmla="*/ 230 w 254"/>
              <a:gd name="T37" fmla="*/ 62 h 186"/>
              <a:gd name="T38" fmla="*/ 226 w 254"/>
              <a:gd name="T39" fmla="*/ 59 h 186"/>
              <a:gd name="T40" fmla="*/ 222 w 254"/>
              <a:gd name="T41" fmla="*/ 63 h 186"/>
              <a:gd name="T42" fmla="*/ 226 w 254"/>
              <a:gd name="T43" fmla="*/ 117 h 186"/>
              <a:gd name="T44" fmla="*/ 233 w 254"/>
              <a:gd name="T45" fmla="*/ 123 h 186"/>
              <a:gd name="T46" fmla="*/ 236 w 254"/>
              <a:gd name="T47" fmla="*/ 170 h 186"/>
              <a:gd name="T48" fmla="*/ 211 w 254"/>
              <a:gd name="T49" fmla="*/ 181 h 186"/>
              <a:gd name="T50" fmla="*/ 189 w 254"/>
              <a:gd name="T51" fmla="*/ 173 h 186"/>
              <a:gd name="T52" fmla="*/ 167 w 254"/>
              <a:gd name="T53" fmla="*/ 153 h 186"/>
              <a:gd name="T54" fmla="*/ 167 w 254"/>
              <a:gd name="T55" fmla="*/ 144 h 186"/>
              <a:gd name="T56" fmla="*/ 159 w 254"/>
              <a:gd name="T57" fmla="*/ 138 h 186"/>
              <a:gd name="T58" fmla="*/ 167 w 254"/>
              <a:gd name="T59" fmla="*/ 124 h 186"/>
              <a:gd name="T60" fmla="*/ 180 w 254"/>
              <a:gd name="T61" fmla="*/ 96 h 186"/>
              <a:gd name="T62" fmla="*/ 176 w 254"/>
              <a:gd name="T63" fmla="*/ 73 h 186"/>
              <a:gd name="T64" fmla="*/ 99 w 254"/>
              <a:gd name="T65" fmla="*/ 5 h 186"/>
              <a:gd name="T66" fmla="*/ 86 w 254"/>
              <a:gd name="T6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4" h="186">
                <a:moveTo>
                  <a:pt x="86" y="0"/>
                </a:moveTo>
                <a:cubicBezTo>
                  <a:pt x="81" y="0"/>
                  <a:pt x="75" y="3"/>
                  <a:pt x="71" y="7"/>
                </a:cubicBezTo>
                <a:cubicBezTo>
                  <a:pt x="7" y="80"/>
                  <a:pt x="7" y="80"/>
                  <a:pt x="7" y="80"/>
                </a:cubicBezTo>
                <a:cubicBezTo>
                  <a:pt x="0" y="88"/>
                  <a:pt x="1" y="101"/>
                  <a:pt x="9" y="108"/>
                </a:cubicBezTo>
                <a:cubicBezTo>
                  <a:pt x="86" y="175"/>
                  <a:pt x="86" y="175"/>
                  <a:pt x="86" y="175"/>
                </a:cubicBezTo>
                <a:cubicBezTo>
                  <a:pt x="89" y="179"/>
                  <a:pt x="94" y="180"/>
                  <a:pt x="98" y="180"/>
                </a:cubicBezTo>
                <a:cubicBezTo>
                  <a:pt x="102" y="180"/>
                  <a:pt x="106" y="179"/>
                  <a:pt x="109" y="177"/>
                </a:cubicBezTo>
                <a:cubicBezTo>
                  <a:pt x="136" y="160"/>
                  <a:pt x="136" y="160"/>
                  <a:pt x="136" y="160"/>
                </a:cubicBezTo>
                <a:cubicBezTo>
                  <a:pt x="140" y="158"/>
                  <a:pt x="144" y="155"/>
                  <a:pt x="147" y="151"/>
                </a:cubicBezTo>
                <a:cubicBezTo>
                  <a:pt x="155" y="158"/>
                  <a:pt x="155" y="158"/>
                  <a:pt x="155" y="158"/>
                </a:cubicBezTo>
                <a:cubicBezTo>
                  <a:pt x="156" y="159"/>
                  <a:pt x="157" y="159"/>
                  <a:pt x="159" y="159"/>
                </a:cubicBezTo>
                <a:cubicBezTo>
                  <a:pt x="161" y="159"/>
                  <a:pt x="162" y="159"/>
                  <a:pt x="164" y="157"/>
                </a:cubicBezTo>
                <a:cubicBezTo>
                  <a:pt x="186" y="177"/>
                  <a:pt x="186" y="177"/>
                  <a:pt x="186" y="177"/>
                </a:cubicBezTo>
                <a:cubicBezTo>
                  <a:pt x="193" y="183"/>
                  <a:pt x="202" y="186"/>
                  <a:pt x="211" y="186"/>
                </a:cubicBezTo>
                <a:cubicBezTo>
                  <a:pt x="222" y="186"/>
                  <a:pt x="232" y="182"/>
                  <a:pt x="240" y="173"/>
                </a:cubicBezTo>
                <a:cubicBezTo>
                  <a:pt x="254" y="157"/>
                  <a:pt x="252" y="133"/>
                  <a:pt x="237" y="119"/>
                </a:cubicBezTo>
                <a:cubicBezTo>
                  <a:pt x="229" y="113"/>
                  <a:pt x="229" y="113"/>
                  <a:pt x="229" y="113"/>
                </a:cubicBezTo>
                <a:cubicBezTo>
                  <a:pt x="216" y="101"/>
                  <a:pt x="214" y="80"/>
                  <a:pt x="226" y="66"/>
                </a:cubicBezTo>
                <a:cubicBezTo>
                  <a:pt x="230" y="62"/>
                  <a:pt x="230" y="62"/>
                  <a:pt x="230" y="62"/>
                </a:cubicBezTo>
                <a:cubicBezTo>
                  <a:pt x="226" y="59"/>
                  <a:pt x="226" y="59"/>
                  <a:pt x="226" y="59"/>
                </a:cubicBezTo>
                <a:cubicBezTo>
                  <a:pt x="222" y="63"/>
                  <a:pt x="222" y="63"/>
                  <a:pt x="222" y="63"/>
                </a:cubicBezTo>
                <a:cubicBezTo>
                  <a:pt x="209" y="79"/>
                  <a:pt x="210" y="103"/>
                  <a:pt x="226" y="117"/>
                </a:cubicBezTo>
                <a:cubicBezTo>
                  <a:pt x="233" y="123"/>
                  <a:pt x="233" y="123"/>
                  <a:pt x="233" y="123"/>
                </a:cubicBezTo>
                <a:cubicBezTo>
                  <a:pt x="247" y="135"/>
                  <a:pt x="248" y="156"/>
                  <a:pt x="236" y="170"/>
                </a:cubicBezTo>
                <a:cubicBezTo>
                  <a:pt x="230" y="177"/>
                  <a:pt x="220" y="181"/>
                  <a:pt x="211" y="181"/>
                </a:cubicBezTo>
                <a:cubicBezTo>
                  <a:pt x="203" y="181"/>
                  <a:pt x="196" y="178"/>
                  <a:pt x="189" y="173"/>
                </a:cubicBezTo>
                <a:cubicBezTo>
                  <a:pt x="167" y="153"/>
                  <a:pt x="167" y="153"/>
                  <a:pt x="167" y="153"/>
                </a:cubicBezTo>
                <a:cubicBezTo>
                  <a:pt x="170" y="151"/>
                  <a:pt x="169" y="146"/>
                  <a:pt x="167" y="144"/>
                </a:cubicBezTo>
                <a:cubicBezTo>
                  <a:pt x="159" y="138"/>
                  <a:pt x="159" y="138"/>
                  <a:pt x="159" y="138"/>
                </a:cubicBezTo>
                <a:cubicBezTo>
                  <a:pt x="162" y="133"/>
                  <a:pt x="165" y="129"/>
                  <a:pt x="167" y="124"/>
                </a:cubicBezTo>
                <a:cubicBezTo>
                  <a:pt x="180" y="96"/>
                  <a:pt x="180" y="96"/>
                  <a:pt x="180" y="96"/>
                </a:cubicBezTo>
                <a:cubicBezTo>
                  <a:pt x="184" y="88"/>
                  <a:pt x="182" y="79"/>
                  <a:pt x="176" y="73"/>
                </a:cubicBezTo>
                <a:cubicBezTo>
                  <a:pt x="99" y="5"/>
                  <a:pt x="99" y="5"/>
                  <a:pt x="99" y="5"/>
                </a:cubicBezTo>
                <a:cubicBezTo>
                  <a:pt x="95" y="2"/>
                  <a:pt x="90" y="0"/>
                  <a:pt x="86"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39" name="Freeform 36"/>
          <p:cNvSpPr/>
          <p:nvPr userDrawn="1">
            <p:custDataLst>
              <p:tags r:id="rId38"/>
            </p:custDataLst>
          </p:nvPr>
        </p:nvSpPr>
        <p:spPr bwMode="auto">
          <a:xfrm>
            <a:off x="5111870" y="826076"/>
            <a:ext cx="679564" cy="702100"/>
          </a:xfrm>
          <a:custGeom>
            <a:avLst/>
            <a:gdLst>
              <a:gd name="T0" fmla="*/ 147 w 222"/>
              <a:gd name="T1" fmla="*/ 0 h 229"/>
              <a:gd name="T2" fmla="*/ 136 w 222"/>
              <a:gd name="T3" fmla="*/ 4 h 229"/>
              <a:gd name="T4" fmla="*/ 50 w 222"/>
              <a:gd name="T5" fmla="*/ 60 h 229"/>
              <a:gd name="T6" fmla="*/ 42 w 222"/>
              <a:gd name="T7" fmla="*/ 82 h 229"/>
              <a:gd name="T8" fmla="*/ 52 w 222"/>
              <a:gd name="T9" fmla="*/ 112 h 229"/>
              <a:gd name="T10" fmla="*/ 57 w 222"/>
              <a:gd name="T11" fmla="*/ 126 h 229"/>
              <a:gd name="T12" fmla="*/ 49 w 222"/>
              <a:gd name="T13" fmla="*/ 131 h 229"/>
              <a:gd name="T14" fmla="*/ 47 w 222"/>
              <a:gd name="T15" fmla="*/ 140 h 229"/>
              <a:gd name="T16" fmla="*/ 23 w 222"/>
              <a:gd name="T17" fmla="*/ 156 h 229"/>
              <a:gd name="T18" fmla="*/ 12 w 222"/>
              <a:gd name="T19" fmla="*/ 209 h 229"/>
              <a:gd name="T20" fmla="*/ 44 w 222"/>
              <a:gd name="T21" fmla="*/ 227 h 229"/>
              <a:gd name="T22" fmla="*/ 65 w 222"/>
              <a:gd name="T23" fmla="*/ 220 h 229"/>
              <a:gd name="T24" fmla="*/ 73 w 222"/>
              <a:gd name="T25" fmla="*/ 215 h 229"/>
              <a:gd name="T26" fmla="*/ 91 w 222"/>
              <a:gd name="T27" fmla="*/ 210 h 229"/>
              <a:gd name="T28" fmla="*/ 119 w 222"/>
              <a:gd name="T29" fmla="*/ 225 h 229"/>
              <a:gd name="T30" fmla="*/ 121 w 222"/>
              <a:gd name="T31" fmla="*/ 229 h 229"/>
              <a:gd name="T32" fmla="*/ 126 w 222"/>
              <a:gd name="T33" fmla="*/ 226 h 229"/>
              <a:gd name="T34" fmla="*/ 123 w 222"/>
              <a:gd name="T35" fmla="*/ 222 h 229"/>
              <a:gd name="T36" fmla="*/ 91 w 222"/>
              <a:gd name="T37" fmla="*/ 204 h 229"/>
              <a:gd name="T38" fmla="*/ 70 w 222"/>
              <a:gd name="T39" fmla="*/ 211 h 229"/>
              <a:gd name="T40" fmla="*/ 62 w 222"/>
              <a:gd name="T41" fmla="*/ 216 h 229"/>
              <a:gd name="T42" fmla="*/ 44 w 222"/>
              <a:gd name="T43" fmla="*/ 222 h 229"/>
              <a:gd name="T44" fmla="*/ 16 w 222"/>
              <a:gd name="T45" fmla="*/ 207 h 229"/>
              <a:gd name="T46" fmla="*/ 25 w 222"/>
              <a:gd name="T47" fmla="*/ 161 h 229"/>
              <a:gd name="T48" fmla="*/ 50 w 222"/>
              <a:gd name="T49" fmla="*/ 144 h 229"/>
              <a:gd name="T50" fmla="*/ 55 w 222"/>
              <a:gd name="T51" fmla="*/ 147 h 229"/>
              <a:gd name="T52" fmla="*/ 59 w 222"/>
              <a:gd name="T53" fmla="*/ 146 h 229"/>
              <a:gd name="T54" fmla="*/ 67 w 222"/>
              <a:gd name="T55" fmla="*/ 141 h 229"/>
              <a:gd name="T56" fmla="*/ 78 w 222"/>
              <a:gd name="T57" fmla="*/ 152 h 229"/>
              <a:gd name="T58" fmla="*/ 102 w 222"/>
              <a:gd name="T59" fmla="*/ 172 h 229"/>
              <a:gd name="T60" fmla="*/ 115 w 222"/>
              <a:gd name="T61" fmla="*/ 177 h 229"/>
              <a:gd name="T62" fmla="*/ 125 w 222"/>
              <a:gd name="T63" fmla="*/ 174 h 229"/>
              <a:gd name="T64" fmla="*/ 211 w 222"/>
              <a:gd name="T65" fmla="*/ 118 h 229"/>
              <a:gd name="T66" fmla="*/ 217 w 222"/>
              <a:gd name="T67" fmla="*/ 91 h 229"/>
              <a:gd name="T68" fmla="*/ 163 w 222"/>
              <a:gd name="T69" fmla="*/ 9 h 229"/>
              <a:gd name="T70" fmla="*/ 147 w 222"/>
              <a:gd name="T71"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229">
                <a:moveTo>
                  <a:pt x="147" y="0"/>
                </a:moveTo>
                <a:cubicBezTo>
                  <a:pt x="143" y="0"/>
                  <a:pt x="139" y="1"/>
                  <a:pt x="136" y="4"/>
                </a:cubicBezTo>
                <a:cubicBezTo>
                  <a:pt x="50" y="60"/>
                  <a:pt x="50" y="60"/>
                  <a:pt x="50" y="60"/>
                </a:cubicBezTo>
                <a:cubicBezTo>
                  <a:pt x="43" y="65"/>
                  <a:pt x="40" y="74"/>
                  <a:pt x="42" y="82"/>
                </a:cubicBezTo>
                <a:cubicBezTo>
                  <a:pt x="52" y="112"/>
                  <a:pt x="52" y="112"/>
                  <a:pt x="52" y="112"/>
                </a:cubicBezTo>
                <a:cubicBezTo>
                  <a:pt x="53" y="117"/>
                  <a:pt x="55" y="121"/>
                  <a:pt x="57" y="126"/>
                </a:cubicBezTo>
                <a:cubicBezTo>
                  <a:pt x="49" y="131"/>
                  <a:pt x="49" y="131"/>
                  <a:pt x="49" y="131"/>
                </a:cubicBezTo>
                <a:cubicBezTo>
                  <a:pt x="46" y="133"/>
                  <a:pt x="45" y="137"/>
                  <a:pt x="47" y="140"/>
                </a:cubicBezTo>
                <a:cubicBezTo>
                  <a:pt x="23" y="156"/>
                  <a:pt x="23" y="156"/>
                  <a:pt x="23" y="156"/>
                </a:cubicBezTo>
                <a:cubicBezTo>
                  <a:pt x="5" y="168"/>
                  <a:pt x="0" y="192"/>
                  <a:pt x="12" y="209"/>
                </a:cubicBezTo>
                <a:cubicBezTo>
                  <a:pt x="19" y="221"/>
                  <a:pt x="31" y="227"/>
                  <a:pt x="44" y="227"/>
                </a:cubicBezTo>
                <a:cubicBezTo>
                  <a:pt x="51" y="227"/>
                  <a:pt x="58" y="225"/>
                  <a:pt x="65" y="220"/>
                </a:cubicBezTo>
                <a:cubicBezTo>
                  <a:pt x="73" y="215"/>
                  <a:pt x="73" y="215"/>
                  <a:pt x="73" y="215"/>
                </a:cubicBezTo>
                <a:cubicBezTo>
                  <a:pt x="78" y="211"/>
                  <a:pt x="85" y="210"/>
                  <a:pt x="91" y="210"/>
                </a:cubicBezTo>
                <a:cubicBezTo>
                  <a:pt x="102" y="210"/>
                  <a:pt x="112" y="215"/>
                  <a:pt x="119" y="225"/>
                </a:cubicBezTo>
                <a:cubicBezTo>
                  <a:pt x="121" y="229"/>
                  <a:pt x="121" y="229"/>
                  <a:pt x="121" y="229"/>
                </a:cubicBezTo>
                <a:cubicBezTo>
                  <a:pt x="126" y="226"/>
                  <a:pt x="126" y="226"/>
                  <a:pt x="126" y="226"/>
                </a:cubicBezTo>
                <a:cubicBezTo>
                  <a:pt x="123" y="222"/>
                  <a:pt x="123" y="222"/>
                  <a:pt x="123" y="222"/>
                </a:cubicBezTo>
                <a:cubicBezTo>
                  <a:pt x="116" y="211"/>
                  <a:pt x="103" y="204"/>
                  <a:pt x="91" y="204"/>
                </a:cubicBezTo>
                <a:cubicBezTo>
                  <a:pt x="84" y="204"/>
                  <a:pt x="76" y="207"/>
                  <a:pt x="70" y="211"/>
                </a:cubicBezTo>
                <a:cubicBezTo>
                  <a:pt x="62" y="216"/>
                  <a:pt x="62" y="216"/>
                  <a:pt x="62" y="216"/>
                </a:cubicBezTo>
                <a:cubicBezTo>
                  <a:pt x="56" y="220"/>
                  <a:pt x="50" y="222"/>
                  <a:pt x="44" y="222"/>
                </a:cubicBezTo>
                <a:cubicBezTo>
                  <a:pt x="33" y="222"/>
                  <a:pt x="22" y="216"/>
                  <a:pt x="16" y="207"/>
                </a:cubicBezTo>
                <a:cubicBezTo>
                  <a:pt x="6" y="191"/>
                  <a:pt x="10" y="171"/>
                  <a:pt x="25" y="161"/>
                </a:cubicBezTo>
                <a:cubicBezTo>
                  <a:pt x="50" y="144"/>
                  <a:pt x="50" y="144"/>
                  <a:pt x="50" y="144"/>
                </a:cubicBezTo>
                <a:cubicBezTo>
                  <a:pt x="51" y="146"/>
                  <a:pt x="53" y="147"/>
                  <a:pt x="55" y="147"/>
                </a:cubicBezTo>
                <a:cubicBezTo>
                  <a:pt x="57" y="147"/>
                  <a:pt x="58" y="147"/>
                  <a:pt x="59" y="146"/>
                </a:cubicBezTo>
                <a:cubicBezTo>
                  <a:pt x="67" y="141"/>
                  <a:pt x="67" y="141"/>
                  <a:pt x="67" y="141"/>
                </a:cubicBezTo>
                <a:cubicBezTo>
                  <a:pt x="70" y="145"/>
                  <a:pt x="74" y="149"/>
                  <a:pt x="78" y="152"/>
                </a:cubicBezTo>
                <a:cubicBezTo>
                  <a:pt x="102" y="172"/>
                  <a:pt x="102" y="172"/>
                  <a:pt x="102" y="172"/>
                </a:cubicBezTo>
                <a:cubicBezTo>
                  <a:pt x="106" y="176"/>
                  <a:pt x="110" y="177"/>
                  <a:pt x="115" y="177"/>
                </a:cubicBezTo>
                <a:cubicBezTo>
                  <a:pt x="118" y="177"/>
                  <a:pt x="122" y="176"/>
                  <a:pt x="125" y="174"/>
                </a:cubicBezTo>
                <a:cubicBezTo>
                  <a:pt x="211" y="118"/>
                  <a:pt x="211" y="118"/>
                  <a:pt x="211" y="118"/>
                </a:cubicBezTo>
                <a:cubicBezTo>
                  <a:pt x="220" y="112"/>
                  <a:pt x="222" y="100"/>
                  <a:pt x="217" y="91"/>
                </a:cubicBezTo>
                <a:cubicBezTo>
                  <a:pt x="163" y="9"/>
                  <a:pt x="163" y="9"/>
                  <a:pt x="163" y="9"/>
                </a:cubicBezTo>
                <a:cubicBezTo>
                  <a:pt x="159" y="3"/>
                  <a:pt x="153" y="0"/>
                  <a:pt x="147"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0" name="Freeform 37"/>
          <p:cNvSpPr/>
          <p:nvPr userDrawn="1">
            <p:custDataLst>
              <p:tags r:id="rId39"/>
            </p:custDataLst>
          </p:nvPr>
        </p:nvSpPr>
        <p:spPr bwMode="auto">
          <a:xfrm>
            <a:off x="5718623" y="1276926"/>
            <a:ext cx="584217" cy="499271"/>
          </a:xfrm>
          <a:custGeom>
            <a:avLst/>
            <a:gdLst>
              <a:gd name="T0" fmla="*/ 34 w 191"/>
              <a:gd name="T1" fmla="*/ 0 h 163"/>
              <a:gd name="T2" fmla="*/ 26 w 191"/>
              <a:gd name="T3" fmla="*/ 1 h 163"/>
              <a:gd name="T4" fmla="*/ 11 w 191"/>
              <a:gd name="T5" fmla="*/ 11 h 163"/>
              <a:gd name="T6" fmla="*/ 11 w 191"/>
              <a:gd name="T7" fmla="*/ 11 h 163"/>
              <a:gd name="T8" fmla="*/ 16 w 191"/>
              <a:gd name="T9" fmla="*/ 55 h 163"/>
              <a:gd name="T10" fmla="*/ 53 w 191"/>
              <a:gd name="T11" fmla="*/ 70 h 163"/>
              <a:gd name="T12" fmla="*/ 40 w 191"/>
              <a:gd name="T13" fmla="*/ 85 h 163"/>
              <a:gd name="T14" fmla="*/ 41 w 191"/>
              <a:gd name="T15" fmla="*/ 99 h 163"/>
              <a:gd name="T16" fmla="*/ 44 w 191"/>
              <a:gd name="T17" fmla="*/ 101 h 163"/>
              <a:gd name="T18" fmla="*/ 51 w 191"/>
              <a:gd name="T19" fmla="*/ 104 h 163"/>
              <a:gd name="T20" fmla="*/ 59 w 191"/>
              <a:gd name="T21" fmla="*/ 100 h 163"/>
              <a:gd name="T22" fmla="*/ 65 w 191"/>
              <a:gd name="T23" fmla="*/ 92 h 163"/>
              <a:gd name="T24" fmla="*/ 133 w 191"/>
              <a:gd name="T25" fmla="*/ 150 h 163"/>
              <a:gd name="T26" fmla="*/ 151 w 191"/>
              <a:gd name="T27" fmla="*/ 156 h 163"/>
              <a:gd name="T28" fmla="*/ 164 w 191"/>
              <a:gd name="T29" fmla="*/ 152 h 163"/>
              <a:gd name="T30" fmla="*/ 175 w 191"/>
              <a:gd name="T31" fmla="*/ 161 h 163"/>
              <a:gd name="T32" fmla="*/ 181 w 191"/>
              <a:gd name="T33" fmla="*/ 163 h 163"/>
              <a:gd name="T34" fmla="*/ 188 w 191"/>
              <a:gd name="T35" fmla="*/ 160 h 163"/>
              <a:gd name="T36" fmla="*/ 187 w 191"/>
              <a:gd name="T37" fmla="*/ 147 h 163"/>
              <a:gd name="T38" fmla="*/ 176 w 191"/>
              <a:gd name="T39" fmla="*/ 138 h 163"/>
              <a:gd name="T40" fmla="*/ 168 w 191"/>
              <a:gd name="T41" fmla="*/ 108 h 163"/>
              <a:gd name="T42" fmla="*/ 100 w 191"/>
              <a:gd name="T43" fmla="*/ 51 h 163"/>
              <a:gd name="T44" fmla="*/ 107 w 191"/>
              <a:gd name="T45" fmla="*/ 43 h 163"/>
              <a:gd name="T46" fmla="*/ 106 w 191"/>
              <a:gd name="T47" fmla="*/ 28 h 163"/>
              <a:gd name="T48" fmla="*/ 104 w 191"/>
              <a:gd name="T49" fmla="*/ 26 h 163"/>
              <a:gd name="T50" fmla="*/ 97 w 191"/>
              <a:gd name="T51" fmla="*/ 23 h 163"/>
              <a:gd name="T52" fmla="*/ 89 w 191"/>
              <a:gd name="T53" fmla="*/ 27 h 163"/>
              <a:gd name="T54" fmla="*/ 76 w 191"/>
              <a:gd name="T55" fmla="*/ 42 h 163"/>
              <a:gd name="T56" fmla="*/ 56 w 191"/>
              <a:gd name="T57" fmla="*/ 8 h 163"/>
              <a:gd name="T58" fmla="*/ 34 w 191"/>
              <a:gd name="T5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163">
                <a:moveTo>
                  <a:pt x="34" y="0"/>
                </a:moveTo>
                <a:cubicBezTo>
                  <a:pt x="32" y="0"/>
                  <a:pt x="29" y="0"/>
                  <a:pt x="26" y="1"/>
                </a:cubicBezTo>
                <a:cubicBezTo>
                  <a:pt x="21" y="2"/>
                  <a:pt x="15" y="6"/>
                  <a:pt x="11" y="11"/>
                </a:cubicBezTo>
                <a:cubicBezTo>
                  <a:pt x="11" y="11"/>
                  <a:pt x="11" y="11"/>
                  <a:pt x="11" y="11"/>
                </a:cubicBezTo>
                <a:cubicBezTo>
                  <a:pt x="0" y="24"/>
                  <a:pt x="2" y="43"/>
                  <a:pt x="16" y="55"/>
                </a:cubicBezTo>
                <a:cubicBezTo>
                  <a:pt x="24" y="62"/>
                  <a:pt x="40" y="68"/>
                  <a:pt x="53" y="70"/>
                </a:cubicBezTo>
                <a:cubicBezTo>
                  <a:pt x="40" y="85"/>
                  <a:pt x="40" y="85"/>
                  <a:pt x="40" y="85"/>
                </a:cubicBezTo>
                <a:cubicBezTo>
                  <a:pt x="37" y="89"/>
                  <a:pt x="37" y="96"/>
                  <a:pt x="41" y="99"/>
                </a:cubicBezTo>
                <a:cubicBezTo>
                  <a:pt x="44" y="101"/>
                  <a:pt x="44" y="101"/>
                  <a:pt x="44" y="101"/>
                </a:cubicBezTo>
                <a:cubicBezTo>
                  <a:pt x="46" y="103"/>
                  <a:pt x="48" y="104"/>
                  <a:pt x="51" y="104"/>
                </a:cubicBezTo>
                <a:cubicBezTo>
                  <a:pt x="54" y="104"/>
                  <a:pt x="57" y="103"/>
                  <a:pt x="59" y="100"/>
                </a:cubicBezTo>
                <a:cubicBezTo>
                  <a:pt x="65" y="92"/>
                  <a:pt x="65" y="92"/>
                  <a:pt x="65" y="92"/>
                </a:cubicBezTo>
                <a:cubicBezTo>
                  <a:pt x="133" y="150"/>
                  <a:pt x="133" y="150"/>
                  <a:pt x="133" y="150"/>
                </a:cubicBezTo>
                <a:cubicBezTo>
                  <a:pt x="138" y="154"/>
                  <a:pt x="145" y="156"/>
                  <a:pt x="151" y="156"/>
                </a:cubicBezTo>
                <a:cubicBezTo>
                  <a:pt x="155" y="156"/>
                  <a:pt x="160" y="155"/>
                  <a:pt x="164" y="152"/>
                </a:cubicBezTo>
                <a:cubicBezTo>
                  <a:pt x="175" y="161"/>
                  <a:pt x="175" y="161"/>
                  <a:pt x="175" y="161"/>
                </a:cubicBezTo>
                <a:cubicBezTo>
                  <a:pt x="177" y="163"/>
                  <a:pt x="179" y="163"/>
                  <a:pt x="181" y="163"/>
                </a:cubicBezTo>
                <a:cubicBezTo>
                  <a:pt x="183" y="163"/>
                  <a:pt x="186" y="162"/>
                  <a:pt x="188" y="160"/>
                </a:cubicBezTo>
                <a:cubicBezTo>
                  <a:pt x="191" y="156"/>
                  <a:pt x="190" y="151"/>
                  <a:pt x="187" y="147"/>
                </a:cubicBezTo>
                <a:cubicBezTo>
                  <a:pt x="176" y="138"/>
                  <a:pt x="176" y="138"/>
                  <a:pt x="176" y="138"/>
                </a:cubicBezTo>
                <a:cubicBezTo>
                  <a:pt x="180" y="128"/>
                  <a:pt x="177" y="116"/>
                  <a:pt x="168" y="108"/>
                </a:cubicBezTo>
                <a:cubicBezTo>
                  <a:pt x="100" y="51"/>
                  <a:pt x="100" y="51"/>
                  <a:pt x="100" y="51"/>
                </a:cubicBezTo>
                <a:cubicBezTo>
                  <a:pt x="107" y="43"/>
                  <a:pt x="107" y="43"/>
                  <a:pt x="107" y="43"/>
                </a:cubicBezTo>
                <a:cubicBezTo>
                  <a:pt x="111" y="38"/>
                  <a:pt x="111" y="32"/>
                  <a:pt x="106" y="28"/>
                </a:cubicBezTo>
                <a:cubicBezTo>
                  <a:pt x="104" y="26"/>
                  <a:pt x="104" y="26"/>
                  <a:pt x="104" y="26"/>
                </a:cubicBezTo>
                <a:cubicBezTo>
                  <a:pt x="102" y="24"/>
                  <a:pt x="99" y="23"/>
                  <a:pt x="97" y="23"/>
                </a:cubicBezTo>
                <a:cubicBezTo>
                  <a:pt x="94" y="23"/>
                  <a:pt x="91" y="25"/>
                  <a:pt x="89" y="27"/>
                </a:cubicBezTo>
                <a:cubicBezTo>
                  <a:pt x="76" y="42"/>
                  <a:pt x="76" y="42"/>
                  <a:pt x="76" y="42"/>
                </a:cubicBezTo>
                <a:cubicBezTo>
                  <a:pt x="73" y="29"/>
                  <a:pt x="64" y="15"/>
                  <a:pt x="56" y="8"/>
                </a:cubicBezTo>
                <a:cubicBezTo>
                  <a:pt x="49" y="2"/>
                  <a:pt x="42" y="0"/>
                  <a:pt x="34"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42" name="Freeform 41"/>
          <p:cNvSpPr/>
          <p:nvPr>
            <p:custDataLst>
              <p:tags r:id="rId40"/>
            </p:custDataLst>
          </p:nvPr>
        </p:nvSpPr>
        <p:spPr bwMode="auto">
          <a:xfrm>
            <a:off x="3906163" y="4256313"/>
            <a:ext cx="981206" cy="979473"/>
          </a:xfrm>
          <a:custGeom>
            <a:avLst/>
            <a:gdLst>
              <a:gd name="T0" fmla="*/ 182 w 320"/>
              <a:gd name="T1" fmla="*/ 312 h 320"/>
              <a:gd name="T2" fmla="*/ 9 w 320"/>
              <a:gd name="T3" fmla="*/ 138 h 320"/>
              <a:gd name="T4" fmla="*/ 9 w 320"/>
              <a:gd name="T5" fmla="*/ 107 h 320"/>
              <a:gd name="T6" fmla="*/ 107 w 320"/>
              <a:gd name="T7" fmla="*/ 9 h 320"/>
              <a:gd name="T8" fmla="*/ 138 w 320"/>
              <a:gd name="T9" fmla="*/ 9 h 320"/>
              <a:gd name="T10" fmla="*/ 312 w 320"/>
              <a:gd name="T11" fmla="*/ 182 h 320"/>
              <a:gd name="T12" fmla="*/ 312 w 320"/>
              <a:gd name="T13" fmla="*/ 213 h 320"/>
              <a:gd name="T14" fmla="*/ 213 w 320"/>
              <a:gd name="T15" fmla="*/ 312 h 320"/>
              <a:gd name="T16" fmla="*/ 182 w 320"/>
              <a:gd name="T17" fmla="*/ 31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320">
                <a:moveTo>
                  <a:pt x="182" y="312"/>
                </a:moveTo>
                <a:cubicBezTo>
                  <a:pt x="9" y="138"/>
                  <a:pt x="9" y="138"/>
                  <a:pt x="9" y="138"/>
                </a:cubicBezTo>
                <a:cubicBezTo>
                  <a:pt x="0" y="130"/>
                  <a:pt x="0" y="116"/>
                  <a:pt x="9" y="107"/>
                </a:cubicBezTo>
                <a:cubicBezTo>
                  <a:pt x="107" y="9"/>
                  <a:pt x="107" y="9"/>
                  <a:pt x="107" y="9"/>
                </a:cubicBezTo>
                <a:cubicBezTo>
                  <a:pt x="116" y="0"/>
                  <a:pt x="130" y="0"/>
                  <a:pt x="138" y="9"/>
                </a:cubicBezTo>
                <a:cubicBezTo>
                  <a:pt x="312" y="182"/>
                  <a:pt x="312" y="182"/>
                  <a:pt x="312" y="182"/>
                </a:cubicBezTo>
                <a:cubicBezTo>
                  <a:pt x="320" y="191"/>
                  <a:pt x="320" y="205"/>
                  <a:pt x="312" y="213"/>
                </a:cubicBezTo>
                <a:cubicBezTo>
                  <a:pt x="213" y="312"/>
                  <a:pt x="213" y="312"/>
                  <a:pt x="213" y="312"/>
                </a:cubicBezTo>
                <a:cubicBezTo>
                  <a:pt x="204" y="320"/>
                  <a:pt x="190" y="320"/>
                  <a:pt x="182" y="3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3" name="Freeform 42"/>
          <p:cNvSpPr/>
          <p:nvPr>
            <p:custDataLst>
              <p:tags r:id="rId41"/>
            </p:custDataLst>
          </p:nvPr>
        </p:nvSpPr>
        <p:spPr bwMode="auto">
          <a:xfrm>
            <a:off x="3897495" y="4433170"/>
            <a:ext cx="811315" cy="813049"/>
          </a:xfrm>
          <a:custGeom>
            <a:avLst/>
            <a:gdLst>
              <a:gd name="T0" fmla="*/ 265 w 265"/>
              <a:gd name="T1" fmla="*/ 204 h 265"/>
              <a:gd name="T2" fmla="*/ 211 w 265"/>
              <a:gd name="T3" fmla="*/ 259 h 265"/>
              <a:gd name="T4" fmla="*/ 191 w 265"/>
              <a:gd name="T5" fmla="*/ 260 h 265"/>
              <a:gd name="T6" fmla="*/ 5 w 265"/>
              <a:gd name="T7" fmla="*/ 74 h 265"/>
              <a:gd name="T8" fmla="*/ 6 w 265"/>
              <a:gd name="T9" fmla="*/ 55 h 265"/>
              <a:gd name="T10" fmla="*/ 61 w 265"/>
              <a:gd name="T11" fmla="*/ 0 h 265"/>
              <a:gd name="T12" fmla="*/ 265 w 265"/>
              <a:gd name="T13" fmla="*/ 204 h 265"/>
            </a:gdLst>
            <a:ahLst/>
            <a:cxnLst>
              <a:cxn ang="0">
                <a:pos x="T0" y="T1"/>
              </a:cxn>
              <a:cxn ang="0">
                <a:pos x="T2" y="T3"/>
              </a:cxn>
              <a:cxn ang="0">
                <a:pos x="T4" y="T5"/>
              </a:cxn>
              <a:cxn ang="0">
                <a:pos x="T6" y="T7"/>
              </a:cxn>
              <a:cxn ang="0">
                <a:pos x="T8" y="T9"/>
              </a:cxn>
              <a:cxn ang="0">
                <a:pos x="T10" y="T11"/>
              </a:cxn>
              <a:cxn ang="0">
                <a:pos x="T12" y="T13"/>
              </a:cxn>
            </a:cxnLst>
            <a:rect l="0" t="0" r="r" b="b"/>
            <a:pathLst>
              <a:path w="265" h="265">
                <a:moveTo>
                  <a:pt x="265" y="204"/>
                </a:moveTo>
                <a:cubicBezTo>
                  <a:pt x="211" y="259"/>
                  <a:pt x="211" y="259"/>
                  <a:pt x="211" y="259"/>
                </a:cubicBezTo>
                <a:cubicBezTo>
                  <a:pt x="205" y="265"/>
                  <a:pt x="196" y="265"/>
                  <a:pt x="191" y="260"/>
                </a:cubicBezTo>
                <a:cubicBezTo>
                  <a:pt x="5" y="74"/>
                  <a:pt x="5" y="74"/>
                  <a:pt x="5" y="74"/>
                </a:cubicBezTo>
                <a:cubicBezTo>
                  <a:pt x="0" y="69"/>
                  <a:pt x="1" y="60"/>
                  <a:pt x="6" y="55"/>
                </a:cubicBezTo>
                <a:cubicBezTo>
                  <a:pt x="61" y="0"/>
                  <a:pt x="61" y="0"/>
                  <a:pt x="61" y="0"/>
                </a:cubicBezTo>
                <a:lnTo>
                  <a:pt x="265" y="204"/>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4" name="Oval 43"/>
          <p:cNvSpPr>
            <a:spLocks noChangeArrowheads="1"/>
          </p:cNvSpPr>
          <p:nvPr>
            <p:custDataLst>
              <p:tags r:id="rId42"/>
            </p:custDataLst>
          </p:nvPr>
        </p:nvSpPr>
        <p:spPr bwMode="auto">
          <a:xfrm>
            <a:off x="4200871" y="4379299"/>
            <a:ext cx="156023" cy="15602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5" name="Freeform 44"/>
          <p:cNvSpPr/>
          <p:nvPr>
            <p:custDataLst>
              <p:tags r:id="rId43"/>
            </p:custDataLst>
          </p:nvPr>
        </p:nvSpPr>
        <p:spPr bwMode="auto">
          <a:xfrm>
            <a:off x="4200871" y="4457323"/>
            <a:ext cx="156023" cy="78012"/>
          </a:xfrm>
          <a:custGeom>
            <a:avLst/>
            <a:gdLst>
              <a:gd name="T0" fmla="*/ 0 w 51"/>
              <a:gd name="T1" fmla="*/ 0 h 25"/>
              <a:gd name="T2" fmla="*/ 25 w 51"/>
              <a:gd name="T3" fmla="*/ 25 h 25"/>
              <a:gd name="T4" fmla="*/ 51 w 51"/>
              <a:gd name="T5" fmla="*/ 0 h 25"/>
              <a:gd name="T6" fmla="*/ 0 w 51"/>
              <a:gd name="T7" fmla="*/ 0 h 25"/>
            </a:gdLst>
            <a:ahLst/>
            <a:cxnLst>
              <a:cxn ang="0">
                <a:pos x="T0" y="T1"/>
              </a:cxn>
              <a:cxn ang="0">
                <a:pos x="T2" y="T3"/>
              </a:cxn>
              <a:cxn ang="0">
                <a:pos x="T4" y="T5"/>
              </a:cxn>
              <a:cxn ang="0">
                <a:pos x="T6" y="T7"/>
              </a:cxn>
            </a:cxnLst>
            <a:rect l="0" t="0" r="r" b="b"/>
            <a:pathLst>
              <a:path w="51" h="25">
                <a:moveTo>
                  <a:pt x="0" y="0"/>
                </a:moveTo>
                <a:cubicBezTo>
                  <a:pt x="0" y="14"/>
                  <a:pt x="11" y="25"/>
                  <a:pt x="25" y="25"/>
                </a:cubicBezTo>
                <a:cubicBezTo>
                  <a:pt x="39" y="25"/>
                  <a:pt x="51" y="14"/>
                  <a:pt x="51"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6" name="Oval 45"/>
          <p:cNvSpPr>
            <a:spLocks noChangeArrowheads="1"/>
          </p:cNvSpPr>
          <p:nvPr>
            <p:custDataLst>
              <p:tags r:id="rId44"/>
            </p:custDataLst>
          </p:nvPr>
        </p:nvSpPr>
        <p:spPr bwMode="auto">
          <a:xfrm>
            <a:off x="4232076" y="4408769"/>
            <a:ext cx="93613" cy="95347"/>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7" name="Oval 46"/>
          <p:cNvSpPr>
            <a:spLocks noChangeArrowheads="1"/>
          </p:cNvSpPr>
          <p:nvPr>
            <p:custDataLst>
              <p:tags r:id="rId45"/>
            </p:custDataLst>
          </p:nvPr>
        </p:nvSpPr>
        <p:spPr bwMode="auto">
          <a:xfrm>
            <a:off x="4403700" y="4583931"/>
            <a:ext cx="157756" cy="15602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8" name="Freeform 47"/>
          <p:cNvSpPr/>
          <p:nvPr>
            <p:custDataLst>
              <p:tags r:id="rId46"/>
            </p:custDataLst>
          </p:nvPr>
        </p:nvSpPr>
        <p:spPr bwMode="auto">
          <a:xfrm>
            <a:off x="4403700" y="4660222"/>
            <a:ext cx="157756" cy="79745"/>
          </a:xfrm>
          <a:custGeom>
            <a:avLst/>
            <a:gdLst>
              <a:gd name="T0" fmla="*/ 0 w 52"/>
              <a:gd name="T1" fmla="*/ 0 h 26"/>
              <a:gd name="T2" fmla="*/ 26 w 52"/>
              <a:gd name="T3" fmla="*/ 26 h 26"/>
              <a:gd name="T4" fmla="*/ 52 w 52"/>
              <a:gd name="T5" fmla="*/ 0 h 26"/>
              <a:gd name="T6" fmla="*/ 0 w 52"/>
              <a:gd name="T7" fmla="*/ 0 h 26"/>
            </a:gdLst>
            <a:ahLst/>
            <a:cxnLst>
              <a:cxn ang="0">
                <a:pos x="T0" y="T1"/>
              </a:cxn>
              <a:cxn ang="0">
                <a:pos x="T2" y="T3"/>
              </a:cxn>
              <a:cxn ang="0">
                <a:pos x="T4" y="T5"/>
              </a:cxn>
              <a:cxn ang="0">
                <a:pos x="T6" y="T7"/>
              </a:cxn>
            </a:cxnLst>
            <a:rect l="0" t="0" r="r" b="b"/>
            <a:pathLst>
              <a:path w="52" h="26">
                <a:moveTo>
                  <a:pt x="0" y="0"/>
                </a:moveTo>
                <a:cubicBezTo>
                  <a:pt x="0" y="14"/>
                  <a:pt x="12" y="26"/>
                  <a:pt x="26" y="26"/>
                </a:cubicBezTo>
                <a:cubicBezTo>
                  <a:pt x="40" y="26"/>
                  <a:pt x="52" y="14"/>
                  <a:pt x="52"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49" name="Oval 48"/>
          <p:cNvSpPr>
            <a:spLocks noChangeArrowheads="1"/>
          </p:cNvSpPr>
          <p:nvPr>
            <p:custDataLst>
              <p:tags r:id="rId47"/>
            </p:custDataLst>
          </p:nvPr>
        </p:nvSpPr>
        <p:spPr bwMode="auto">
          <a:xfrm>
            <a:off x="4436639" y="4615136"/>
            <a:ext cx="91881" cy="9361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0" name="Oval 49"/>
          <p:cNvSpPr>
            <a:spLocks noChangeArrowheads="1"/>
          </p:cNvSpPr>
          <p:nvPr>
            <p:custDataLst>
              <p:tags r:id="rId48"/>
            </p:custDataLst>
          </p:nvPr>
        </p:nvSpPr>
        <p:spPr bwMode="auto">
          <a:xfrm>
            <a:off x="4608263" y="4786829"/>
            <a:ext cx="156023" cy="15948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1" name="Freeform 50"/>
          <p:cNvSpPr/>
          <p:nvPr>
            <p:custDataLst>
              <p:tags r:id="rId49"/>
            </p:custDataLst>
          </p:nvPr>
        </p:nvSpPr>
        <p:spPr bwMode="auto">
          <a:xfrm>
            <a:off x="4608263" y="4866587"/>
            <a:ext cx="156023" cy="79745"/>
          </a:xfrm>
          <a:custGeom>
            <a:avLst/>
            <a:gdLst>
              <a:gd name="T0" fmla="*/ 0 w 51"/>
              <a:gd name="T1" fmla="*/ 0 h 26"/>
              <a:gd name="T2" fmla="*/ 26 w 51"/>
              <a:gd name="T3" fmla="*/ 26 h 26"/>
              <a:gd name="T4" fmla="*/ 51 w 51"/>
              <a:gd name="T5" fmla="*/ 0 h 26"/>
              <a:gd name="T6" fmla="*/ 0 w 51"/>
              <a:gd name="T7" fmla="*/ 0 h 26"/>
            </a:gdLst>
            <a:ahLst/>
            <a:cxnLst>
              <a:cxn ang="0">
                <a:pos x="T0" y="T1"/>
              </a:cxn>
              <a:cxn ang="0">
                <a:pos x="T2" y="T3"/>
              </a:cxn>
              <a:cxn ang="0">
                <a:pos x="T4" y="T5"/>
              </a:cxn>
              <a:cxn ang="0">
                <a:pos x="T6" y="T7"/>
              </a:cxn>
            </a:cxnLst>
            <a:rect l="0" t="0" r="r" b="b"/>
            <a:pathLst>
              <a:path w="51" h="26">
                <a:moveTo>
                  <a:pt x="0" y="0"/>
                </a:moveTo>
                <a:cubicBezTo>
                  <a:pt x="0" y="14"/>
                  <a:pt x="12" y="26"/>
                  <a:pt x="26" y="26"/>
                </a:cubicBezTo>
                <a:cubicBezTo>
                  <a:pt x="40" y="26"/>
                  <a:pt x="51" y="14"/>
                  <a:pt x="51" y="0"/>
                </a:cubicBezTo>
                <a:lnTo>
                  <a:pt x="0"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2" name="Oval 51"/>
          <p:cNvSpPr>
            <a:spLocks noChangeArrowheads="1"/>
          </p:cNvSpPr>
          <p:nvPr>
            <p:custDataLst>
              <p:tags r:id="rId50"/>
            </p:custDataLst>
          </p:nvPr>
        </p:nvSpPr>
        <p:spPr bwMode="auto">
          <a:xfrm>
            <a:off x="4639467" y="4819768"/>
            <a:ext cx="93613" cy="91881"/>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3" name="Oval 52"/>
          <p:cNvSpPr>
            <a:spLocks noChangeArrowheads="1"/>
          </p:cNvSpPr>
          <p:nvPr>
            <p:custDataLst>
              <p:tags r:id="rId51"/>
            </p:custDataLst>
          </p:nvPr>
        </p:nvSpPr>
        <p:spPr bwMode="auto">
          <a:xfrm>
            <a:off x="4029247" y="4550982"/>
            <a:ext cx="156023" cy="15602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4" name="Freeform 53"/>
          <p:cNvSpPr/>
          <p:nvPr>
            <p:custDataLst>
              <p:tags r:id="rId52"/>
            </p:custDataLst>
          </p:nvPr>
        </p:nvSpPr>
        <p:spPr bwMode="auto">
          <a:xfrm>
            <a:off x="4029247" y="4627272"/>
            <a:ext cx="156023" cy="79745"/>
          </a:xfrm>
          <a:custGeom>
            <a:avLst/>
            <a:gdLst>
              <a:gd name="T0" fmla="*/ 51 w 51"/>
              <a:gd name="T1" fmla="*/ 0 h 26"/>
              <a:gd name="T2" fmla="*/ 25 w 51"/>
              <a:gd name="T3" fmla="*/ 26 h 26"/>
              <a:gd name="T4" fmla="*/ 0 w 51"/>
              <a:gd name="T5" fmla="*/ 0 h 26"/>
              <a:gd name="T6" fmla="*/ 51 w 51"/>
              <a:gd name="T7" fmla="*/ 0 h 26"/>
            </a:gdLst>
            <a:ahLst/>
            <a:cxnLst>
              <a:cxn ang="0">
                <a:pos x="T0" y="T1"/>
              </a:cxn>
              <a:cxn ang="0">
                <a:pos x="T2" y="T3"/>
              </a:cxn>
              <a:cxn ang="0">
                <a:pos x="T4" y="T5"/>
              </a:cxn>
              <a:cxn ang="0">
                <a:pos x="T6" y="T7"/>
              </a:cxn>
            </a:cxnLst>
            <a:rect l="0" t="0" r="r" b="b"/>
            <a:pathLst>
              <a:path w="51" h="26">
                <a:moveTo>
                  <a:pt x="51" y="0"/>
                </a:moveTo>
                <a:cubicBezTo>
                  <a:pt x="51" y="15"/>
                  <a:pt x="40" y="26"/>
                  <a:pt x="25" y="26"/>
                </a:cubicBezTo>
                <a:cubicBezTo>
                  <a:pt x="11" y="26"/>
                  <a:pt x="0" y="15"/>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5" name="Oval 54"/>
          <p:cNvSpPr>
            <a:spLocks noChangeArrowheads="1"/>
          </p:cNvSpPr>
          <p:nvPr>
            <p:custDataLst>
              <p:tags r:id="rId53"/>
            </p:custDataLst>
          </p:nvPr>
        </p:nvSpPr>
        <p:spPr bwMode="auto">
          <a:xfrm>
            <a:off x="4060451" y="4580453"/>
            <a:ext cx="93613" cy="95347"/>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6" name="Oval 55"/>
          <p:cNvSpPr>
            <a:spLocks noChangeArrowheads="1"/>
          </p:cNvSpPr>
          <p:nvPr>
            <p:custDataLst>
              <p:tags r:id="rId54"/>
            </p:custDataLst>
          </p:nvPr>
        </p:nvSpPr>
        <p:spPr bwMode="auto">
          <a:xfrm>
            <a:off x="4233809" y="4752146"/>
            <a:ext cx="156023" cy="159489"/>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7" name="Freeform 56"/>
          <p:cNvSpPr/>
          <p:nvPr>
            <p:custDataLst>
              <p:tags r:id="rId55"/>
            </p:custDataLst>
          </p:nvPr>
        </p:nvSpPr>
        <p:spPr bwMode="auto">
          <a:xfrm>
            <a:off x="4233809" y="4831904"/>
            <a:ext cx="156023" cy="79745"/>
          </a:xfrm>
          <a:custGeom>
            <a:avLst/>
            <a:gdLst>
              <a:gd name="T0" fmla="*/ 51 w 51"/>
              <a:gd name="T1" fmla="*/ 0 h 26"/>
              <a:gd name="T2" fmla="*/ 25 w 51"/>
              <a:gd name="T3" fmla="*/ 26 h 26"/>
              <a:gd name="T4" fmla="*/ 0 w 51"/>
              <a:gd name="T5" fmla="*/ 0 h 26"/>
              <a:gd name="T6" fmla="*/ 51 w 51"/>
              <a:gd name="T7" fmla="*/ 0 h 26"/>
            </a:gdLst>
            <a:ahLst/>
            <a:cxnLst>
              <a:cxn ang="0">
                <a:pos x="T0" y="T1"/>
              </a:cxn>
              <a:cxn ang="0">
                <a:pos x="T2" y="T3"/>
              </a:cxn>
              <a:cxn ang="0">
                <a:pos x="T4" y="T5"/>
              </a:cxn>
              <a:cxn ang="0">
                <a:pos x="T6" y="T7"/>
              </a:cxn>
            </a:cxnLst>
            <a:rect l="0" t="0" r="r" b="b"/>
            <a:pathLst>
              <a:path w="51" h="26">
                <a:moveTo>
                  <a:pt x="51" y="0"/>
                </a:moveTo>
                <a:cubicBezTo>
                  <a:pt x="51" y="14"/>
                  <a:pt x="39" y="26"/>
                  <a:pt x="25" y="26"/>
                </a:cubicBezTo>
                <a:cubicBezTo>
                  <a:pt x="11" y="26"/>
                  <a:pt x="0" y="14"/>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8" name="Oval 57"/>
          <p:cNvSpPr>
            <a:spLocks noChangeArrowheads="1"/>
          </p:cNvSpPr>
          <p:nvPr>
            <p:custDataLst>
              <p:tags r:id="rId56"/>
            </p:custDataLst>
          </p:nvPr>
        </p:nvSpPr>
        <p:spPr bwMode="auto">
          <a:xfrm>
            <a:off x="4265013" y="4786818"/>
            <a:ext cx="91881" cy="91881"/>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59" name="Oval 58"/>
          <p:cNvSpPr>
            <a:spLocks noChangeArrowheads="1"/>
          </p:cNvSpPr>
          <p:nvPr>
            <p:custDataLst>
              <p:tags r:id="rId57"/>
            </p:custDataLst>
          </p:nvPr>
        </p:nvSpPr>
        <p:spPr bwMode="auto">
          <a:xfrm>
            <a:off x="4436639" y="4958512"/>
            <a:ext cx="156023" cy="156023"/>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0" name="Freeform 59"/>
          <p:cNvSpPr/>
          <p:nvPr>
            <p:custDataLst>
              <p:tags r:id="rId58"/>
            </p:custDataLst>
          </p:nvPr>
        </p:nvSpPr>
        <p:spPr bwMode="auto">
          <a:xfrm>
            <a:off x="4436639" y="5038271"/>
            <a:ext cx="156023" cy="76277"/>
          </a:xfrm>
          <a:custGeom>
            <a:avLst/>
            <a:gdLst>
              <a:gd name="T0" fmla="*/ 51 w 51"/>
              <a:gd name="T1" fmla="*/ 0 h 25"/>
              <a:gd name="T2" fmla="*/ 26 w 51"/>
              <a:gd name="T3" fmla="*/ 25 h 25"/>
              <a:gd name="T4" fmla="*/ 0 w 51"/>
              <a:gd name="T5" fmla="*/ 0 h 25"/>
              <a:gd name="T6" fmla="*/ 51 w 51"/>
              <a:gd name="T7" fmla="*/ 0 h 25"/>
            </a:gdLst>
            <a:ahLst/>
            <a:cxnLst>
              <a:cxn ang="0">
                <a:pos x="T0" y="T1"/>
              </a:cxn>
              <a:cxn ang="0">
                <a:pos x="T2" y="T3"/>
              </a:cxn>
              <a:cxn ang="0">
                <a:pos x="T4" y="T5"/>
              </a:cxn>
              <a:cxn ang="0">
                <a:pos x="T6" y="T7"/>
              </a:cxn>
            </a:cxnLst>
            <a:rect l="0" t="0" r="r" b="b"/>
            <a:pathLst>
              <a:path w="51" h="25">
                <a:moveTo>
                  <a:pt x="51" y="0"/>
                </a:moveTo>
                <a:cubicBezTo>
                  <a:pt x="51" y="14"/>
                  <a:pt x="40" y="25"/>
                  <a:pt x="26" y="25"/>
                </a:cubicBezTo>
                <a:cubicBezTo>
                  <a:pt x="12" y="25"/>
                  <a:pt x="0" y="14"/>
                  <a:pt x="0" y="0"/>
                </a:cubicBezTo>
                <a:lnTo>
                  <a:pt x="51"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1" name="Oval 60"/>
          <p:cNvSpPr>
            <a:spLocks noChangeArrowheads="1"/>
          </p:cNvSpPr>
          <p:nvPr>
            <p:custDataLst>
              <p:tags r:id="rId59"/>
            </p:custDataLst>
          </p:nvPr>
        </p:nvSpPr>
        <p:spPr bwMode="auto">
          <a:xfrm>
            <a:off x="4469576" y="4991450"/>
            <a:ext cx="91881" cy="91881"/>
          </a:xfrm>
          <a:prstGeom prst="ellipse">
            <a:avLst/>
          </a:pr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3" name="Freeform 61"/>
          <p:cNvSpPr/>
          <p:nvPr>
            <p:custDataLst>
              <p:tags r:id="rId60"/>
            </p:custDataLst>
          </p:nvPr>
        </p:nvSpPr>
        <p:spPr bwMode="auto">
          <a:xfrm>
            <a:off x="6470126" y="4408792"/>
            <a:ext cx="228832" cy="230567"/>
          </a:xfrm>
          <a:custGeom>
            <a:avLst/>
            <a:gdLst>
              <a:gd name="T0" fmla="*/ 62 w 75"/>
              <a:gd name="T1" fmla="*/ 62 h 75"/>
              <a:gd name="T2" fmla="*/ 14 w 75"/>
              <a:gd name="T3" fmla="*/ 62 h 75"/>
              <a:gd name="T4" fmla="*/ 14 w 75"/>
              <a:gd name="T5" fmla="*/ 14 h 75"/>
              <a:gd name="T6" fmla="*/ 62 w 75"/>
              <a:gd name="T7" fmla="*/ 14 h 75"/>
              <a:gd name="T8" fmla="*/ 62 w 75"/>
              <a:gd name="T9" fmla="*/ 62 h 75"/>
            </a:gdLst>
            <a:ahLst/>
            <a:cxnLst>
              <a:cxn ang="0">
                <a:pos x="T0" y="T1"/>
              </a:cxn>
              <a:cxn ang="0">
                <a:pos x="T2" y="T3"/>
              </a:cxn>
              <a:cxn ang="0">
                <a:pos x="T4" y="T5"/>
              </a:cxn>
              <a:cxn ang="0">
                <a:pos x="T6" y="T7"/>
              </a:cxn>
              <a:cxn ang="0">
                <a:pos x="T8" y="T9"/>
              </a:cxn>
            </a:cxnLst>
            <a:rect l="0" t="0" r="r" b="b"/>
            <a:pathLst>
              <a:path w="75" h="75">
                <a:moveTo>
                  <a:pt x="62" y="62"/>
                </a:moveTo>
                <a:cubicBezTo>
                  <a:pt x="48" y="75"/>
                  <a:pt x="27" y="75"/>
                  <a:pt x="14" y="62"/>
                </a:cubicBezTo>
                <a:cubicBezTo>
                  <a:pt x="0" y="48"/>
                  <a:pt x="0" y="27"/>
                  <a:pt x="14" y="14"/>
                </a:cubicBezTo>
                <a:cubicBezTo>
                  <a:pt x="27" y="0"/>
                  <a:pt x="48" y="0"/>
                  <a:pt x="62" y="14"/>
                </a:cubicBezTo>
                <a:cubicBezTo>
                  <a:pt x="75" y="27"/>
                  <a:pt x="75" y="48"/>
                  <a:pt x="62" y="62"/>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4" name="Freeform 62"/>
          <p:cNvSpPr/>
          <p:nvPr>
            <p:custDataLst>
              <p:tags r:id="rId61"/>
            </p:custDataLst>
          </p:nvPr>
        </p:nvSpPr>
        <p:spPr bwMode="auto">
          <a:xfrm>
            <a:off x="6511731" y="4452140"/>
            <a:ext cx="187227" cy="187227"/>
          </a:xfrm>
          <a:custGeom>
            <a:avLst/>
            <a:gdLst>
              <a:gd name="T0" fmla="*/ 0 w 61"/>
              <a:gd name="T1" fmla="*/ 48 h 61"/>
              <a:gd name="T2" fmla="*/ 48 w 61"/>
              <a:gd name="T3" fmla="*/ 48 h 61"/>
              <a:gd name="T4" fmla="*/ 48 w 61"/>
              <a:gd name="T5" fmla="*/ 0 h 61"/>
              <a:gd name="T6" fmla="*/ 0 w 61"/>
              <a:gd name="T7" fmla="*/ 48 h 61"/>
            </a:gdLst>
            <a:ahLst/>
            <a:cxnLst>
              <a:cxn ang="0">
                <a:pos x="T0" y="T1"/>
              </a:cxn>
              <a:cxn ang="0">
                <a:pos x="T2" y="T3"/>
              </a:cxn>
              <a:cxn ang="0">
                <a:pos x="T4" y="T5"/>
              </a:cxn>
              <a:cxn ang="0">
                <a:pos x="T6" y="T7"/>
              </a:cxn>
            </a:cxnLst>
            <a:rect l="0" t="0" r="r" b="b"/>
            <a:pathLst>
              <a:path w="61" h="61">
                <a:moveTo>
                  <a:pt x="0" y="48"/>
                </a:moveTo>
                <a:cubicBezTo>
                  <a:pt x="13" y="61"/>
                  <a:pt x="34" y="61"/>
                  <a:pt x="48" y="48"/>
                </a:cubicBezTo>
                <a:cubicBezTo>
                  <a:pt x="61" y="34"/>
                  <a:pt x="61" y="13"/>
                  <a:pt x="48" y="0"/>
                </a:cubicBezTo>
                <a:lnTo>
                  <a:pt x="0" y="48"/>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5" name="Freeform 63"/>
          <p:cNvSpPr/>
          <p:nvPr>
            <p:custDataLst>
              <p:tags r:id="rId62"/>
            </p:custDataLst>
          </p:nvPr>
        </p:nvSpPr>
        <p:spPr bwMode="auto">
          <a:xfrm>
            <a:off x="6515199" y="4455600"/>
            <a:ext cx="138686" cy="136954"/>
          </a:xfrm>
          <a:custGeom>
            <a:avLst/>
            <a:gdLst>
              <a:gd name="T0" fmla="*/ 37 w 45"/>
              <a:gd name="T1" fmla="*/ 37 h 45"/>
              <a:gd name="T2" fmla="*/ 8 w 45"/>
              <a:gd name="T3" fmla="*/ 37 h 45"/>
              <a:gd name="T4" fmla="*/ 8 w 45"/>
              <a:gd name="T5" fmla="*/ 8 h 45"/>
              <a:gd name="T6" fmla="*/ 37 w 45"/>
              <a:gd name="T7" fmla="*/ 8 h 45"/>
              <a:gd name="T8" fmla="*/ 37 w 45"/>
              <a:gd name="T9" fmla="*/ 37 h 45"/>
            </a:gdLst>
            <a:ahLst/>
            <a:cxnLst>
              <a:cxn ang="0">
                <a:pos x="T0" y="T1"/>
              </a:cxn>
              <a:cxn ang="0">
                <a:pos x="T2" y="T3"/>
              </a:cxn>
              <a:cxn ang="0">
                <a:pos x="T4" y="T5"/>
              </a:cxn>
              <a:cxn ang="0">
                <a:pos x="T6" y="T7"/>
              </a:cxn>
              <a:cxn ang="0">
                <a:pos x="T8" y="T9"/>
              </a:cxn>
            </a:cxnLst>
            <a:rect l="0" t="0" r="r" b="b"/>
            <a:pathLst>
              <a:path w="45" h="45">
                <a:moveTo>
                  <a:pt x="37" y="37"/>
                </a:moveTo>
                <a:cubicBezTo>
                  <a:pt x="29" y="45"/>
                  <a:pt x="16" y="45"/>
                  <a:pt x="8" y="37"/>
                </a:cubicBezTo>
                <a:cubicBezTo>
                  <a:pt x="0" y="29"/>
                  <a:pt x="0" y="16"/>
                  <a:pt x="8" y="8"/>
                </a:cubicBezTo>
                <a:cubicBezTo>
                  <a:pt x="16" y="0"/>
                  <a:pt x="29" y="0"/>
                  <a:pt x="37" y="8"/>
                </a:cubicBezTo>
                <a:cubicBezTo>
                  <a:pt x="45" y="16"/>
                  <a:pt x="45" y="29"/>
                  <a:pt x="37" y="37"/>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7" name="Freeform 64"/>
          <p:cNvSpPr/>
          <p:nvPr>
            <p:custDataLst>
              <p:tags r:id="rId63"/>
            </p:custDataLst>
          </p:nvPr>
        </p:nvSpPr>
        <p:spPr bwMode="auto">
          <a:xfrm>
            <a:off x="6549870" y="2263633"/>
            <a:ext cx="284307" cy="284307"/>
          </a:xfrm>
          <a:custGeom>
            <a:avLst/>
            <a:gdLst>
              <a:gd name="T0" fmla="*/ 76 w 93"/>
              <a:gd name="T1" fmla="*/ 77 h 93"/>
              <a:gd name="T2" fmla="*/ 16 w 93"/>
              <a:gd name="T3" fmla="*/ 77 h 93"/>
              <a:gd name="T4" fmla="*/ 16 w 93"/>
              <a:gd name="T5" fmla="*/ 17 h 93"/>
              <a:gd name="T6" fmla="*/ 76 w 93"/>
              <a:gd name="T7" fmla="*/ 17 h 93"/>
              <a:gd name="T8" fmla="*/ 76 w 93"/>
              <a:gd name="T9" fmla="*/ 77 h 93"/>
            </a:gdLst>
            <a:ahLst/>
            <a:cxnLst>
              <a:cxn ang="0">
                <a:pos x="T0" y="T1"/>
              </a:cxn>
              <a:cxn ang="0">
                <a:pos x="T2" y="T3"/>
              </a:cxn>
              <a:cxn ang="0">
                <a:pos x="T4" y="T5"/>
              </a:cxn>
              <a:cxn ang="0">
                <a:pos x="T6" y="T7"/>
              </a:cxn>
              <a:cxn ang="0">
                <a:pos x="T8" y="T9"/>
              </a:cxn>
            </a:cxnLst>
            <a:rect l="0" t="0" r="r" b="b"/>
            <a:pathLst>
              <a:path w="93" h="93">
                <a:moveTo>
                  <a:pt x="76" y="77"/>
                </a:moveTo>
                <a:cubicBezTo>
                  <a:pt x="59" y="93"/>
                  <a:pt x="33" y="93"/>
                  <a:pt x="16" y="77"/>
                </a:cubicBezTo>
                <a:cubicBezTo>
                  <a:pt x="0" y="60"/>
                  <a:pt x="0" y="33"/>
                  <a:pt x="16" y="17"/>
                </a:cubicBezTo>
                <a:cubicBezTo>
                  <a:pt x="33" y="0"/>
                  <a:pt x="59" y="0"/>
                  <a:pt x="76" y="17"/>
                </a:cubicBezTo>
                <a:cubicBezTo>
                  <a:pt x="93" y="33"/>
                  <a:pt x="93" y="60"/>
                  <a:pt x="76" y="77"/>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8" name="Freeform 65"/>
          <p:cNvSpPr/>
          <p:nvPr>
            <p:custDataLst>
              <p:tags r:id="rId64"/>
            </p:custDataLst>
          </p:nvPr>
        </p:nvSpPr>
        <p:spPr bwMode="auto">
          <a:xfrm>
            <a:off x="6598411" y="2315648"/>
            <a:ext cx="235766" cy="232300"/>
          </a:xfrm>
          <a:custGeom>
            <a:avLst/>
            <a:gdLst>
              <a:gd name="T0" fmla="*/ 0 w 77"/>
              <a:gd name="T1" fmla="*/ 60 h 76"/>
              <a:gd name="T2" fmla="*/ 60 w 77"/>
              <a:gd name="T3" fmla="*/ 60 h 76"/>
              <a:gd name="T4" fmla="*/ 60 w 77"/>
              <a:gd name="T5" fmla="*/ 0 h 76"/>
              <a:gd name="T6" fmla="*/ 0 w 77"/>
              <a:gd name="T7" fmla="*/ 60 h 76"/>
            </a:gdLst>
            <a:ahLst/>
            <a:cxnLst>
              <a:cxn ang="0">
                <a:pos x="T0" y="T1"/>
              </a:cxn>
              <a:cxn ang="0">
                <a:pos x="T2" y="T3"/>
              </a:cxn>
              <a:cxn ang="0">
                <a:pos x="T4" y="T5"/>
              </a:cxn>
              <a:cxn ang="0">
                <a:pos x="T6" y="T7"/>
              </a:cxn>
            </a:cxnLst>
            <a:rect l="0" t="0" r="r" b="b"/>
            <a:pathLst>
              <a:path w="77" h="76">
                <a:moveTo>
                  <a:pt x="0" y="60"/>
                </a:moveTo>
                <a:cubicBezTo>
                  <a:pt x="17" y="76"/>
                  <a:pt x="43" y="76"/>
                  <a:pt x="60" y="60"/>
                </a:cubicBezTo>
                <a:cubicBezTo>
                  <a:pt x="77" y="43"/>
                  <a:pt x="77" y="16"/>
                  <a:pt x="60" y="0"/>
                </a:cubicBezTo>
                <a:lnTo>
                  <a:pt x="0" y="60"/>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69" name="Freeform 66"/>
          <p:cNvSpPr/>
          <p:nvPr>
            <p:custDataLst>
              <p:tags r:id="rId65"/>
            </p:custDataLst>
          </p:nvPr>
        </p:nvSpPr>
        <p:spPr bwMode="auto">
          <a:xfrm>
            <a:off x="6603612" y="2320840"/>
            <a:ext cx="171624" cy="169890"/>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20"/>
                  <a:pt x="10" y="10"/>
                </a:cubicBezTo>
                <a:cubicBezTo>
                  <a:pt x="20" y="0"/>
                  <a:pt x="36" y="0"/>
                  <a:pt x="46" y="10"/>
                </a:cubicBezTo>
                <a:cubicBezTo>
                  <a:pt x="56" y="20"/>
                  <a:pt x="56" y="36"/>
                  <a:pt x="46" y="45"/>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1" name="Freeform 67"/>
          <p:cNvSpPr/>
          <p:nvPr>
            <p:custDataLst>
              <p:tags r:id="rId66"/>
            </p:custDataLst>
          </p:nvPr>
        </p:nvSpPr>
        <p:spPr bwMode="auto">
          <a:xfrm>
            <a:off x="5124869" y="5099002"/>
            <a:ext cx="286041" cy="284307"/>
          </a:xfrm>
          <a:custGeom>
            <a:avLst/>
            <a:gdLst>
              <a:gd name="T0" fmla="*/ 76 w 93"/>
              <a:gd name="T1" fmla="*/ 77 h 93"/>
              <a:gd name="T2" fmla="*/ 16 w 93"/>
              <a:gd name="T3" fmla="*/ 77 h 93"/>
              <a:gd name="T4" fmla="*/ 16 w 93"/>
              <a:gd name="T5" fmla="*/ 17 h 93"/>
              <a:gd name="T6" fmla="*/ 76 w 93"/>
              <a:gd name="T7" fmla="*/ 17 h 93"/>
              <a:gd name="T8" fmla="*/ 76 w 93"/>
              <a:gd name="T9" fmla="*/ 77 h 93"/>
            </a:gdLst>
            <a:ahLst/>
            <a:cxnLst>
              <a:cxn ang="0">
                <a:pos x="T0" y="T1"/>
              </a:cxn>
              <a:cxn ang="0">
                <a:pos x="T2" y="T3"/>
              </a:cxn>
              <a:cxn ang="0">
                <a:pos x="T4" y="T5"/>
              </a:cxn>
              <a:cxn ang="0">
                <a:pos x="T6" y="T7"/>
              </a:cxn>
              <a:cxn ang="0">
                <a:pos x="T8" y="T9"/>
              </a:cxn>
            </a:cxnLst>
            <a:rect l="0" t="0" r="r" b="b"/>
            <a:pathLst>
              <a:path w="93" h="93">
                <a:moveTo>
                  <a:pt x="76" y="77"/>
                </a:moveTo>
                <a:cubicBezTo>
                  <a:pt x="59" y="93"/>
                  <a:pt x="33" y="93"/>
                  <a:pt x="16" y="77"/>
                </a:cubicBezTo>
                <a:cubicBezTo>
                  <a:pt x="0" y="60"/>
                  <a:pt x="0" y="33"/>
                  <a:pt x="16" y="17"/>
                </a:cubicBezTo>
                <a:cubicBezTo>
                  <a:pt x="33" y="0"/>
                  <a:pt x="59" y="0"/>
                  <a:pt x="76" y="17"/>
                </a:cubicBezTo>
                <a:cubicBezTo>
                  <a:pt x="93" y="33"/>
                  <a:pt x="93" y="60"/>
                  <a:pt x="76" y="77"/>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2" name="Freeform 68"/>
          <p:cNvSpPr/>
          <p:nvPr>
            <p:custDataLst>
              <p:tags r:id="rId67"/>
            </p:custDataLst>
          </p:nvPr>
        </p:nvSpPr>
        <p:spPr bwMode="auto">
          <a:xfrm>
            <a:off x="5175143" y="5151018"/>
            <a:ext cx="235767" cy="232300"/>
          </a:xfrm>
          <a:custGeom>
            <a:avLst/>
            <a:gdLst>
              <a:gd name="T0" fmla="*/ 0 w 77"/>
              <a:gd name="T1" fmla="*/ 60 h 76"/>
              <a:gd name="T2" fmla="*/ 60 w 77"/>
              <a:gd name="T3" fmla="*/ 60 h 76"/>
              <a:gd name="T4" fmla="*/ 60 w 77"/>
              <a:gd name="T5" fmla="*/ 0 h 76"/>
              <a:gd name="T6" fmla="*/ 0 w 77"/>
              <a:gd name="T7" fmla="*/ 60 h 76"/>
            </a:gdLst>
            <a:ahLst/>
            <a:cxnLst>
              <a:cxn ang="0">
                <a:pos x="T0" y="T1"/>
              </a:cxn>
              <a:cxn ang="0">
                <a:pos x="T2" y="T3"/>
              </a:cxn>
              <a:cxn ang="0">
                <a:pos x="T4" y="T5"/>
              </a:cxn>
              <a:cxn ang="0">
                <a:pos x="T6" y="T7"/>
              </a:cxn>
            </a:cxnLst>
            <a:rect l="0" t="0" r="r" b="b"/>
            <a:pathLst>
              <a:path w="77" h="76">
                <a:moveTo>
                  <a:pt x="0" y="60"/>
                </a:moveTo>
                <a:cubicBezTo>
                  <a:pt x="17" y="76"/>
                  <a:pt x="43" y="76"/>
                  <a:pt x="60" y="60"/>
                </a:cubicBezTo>
                <a:cubicBezTo>
                  <a:pt x="77" y="43"/>
                  <a:pt x="77" y="16"/>
                  <a:pt x="60" y="0"/>
                </a:cubicBezTo>
                <a:lnTo>
                  <a:pt x="0" y="6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3" name="Freeform 69"/>
          <p:cNvSpPr/>
          <p:nvPr>
            <p:custDataLst>
              <p:tags r:id="rId68"/>
            </p:custDataLst>
          </p:nvPr>
        </p:nvSpPr>
        <p:spPr bwMode="auto">
          <a:xfrm>
            <a:off x="5180343" y="5156211"/>
            <a:ext cx="171625" cy="169890"/>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20"/>
                  <a:pt x="10" y="10"/>
                </a:cubicBezTo>
                <a:cubicBezTo>
                  <a:pt x="20" y="0"/>
                  <a:pt x="36" y="0"/>
                  <a:pt x="46" y="10"/>
                </a:cubicBezTo>
                <a:cubicBezTo>
                  <a:pt x="56" y="20"/>
                  <a:pt x="56" y="36"/>
                  <a:pt x="46" y="45"/>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5" name="Freeform 70"/>
          <p:cNvSpPr/>
          <p:nvPr>
            <p:custDataLst>
              <p:tags r:id="rId69"/>
            </p:custDataLst>
          </p:nvPr>
        </p:nvSpPr>
        <p:spPr bwMode="auto">
          <a:xfrm>
            <a:off x="7725237" y="3945772"/>
            <a:ext cx="240968" cy="242701"/>
          </a:xfrm>
          <a:custGeom>
            <a:avLst/>
            <a:gdLst>
              <a:gd name="T0" fmla="*/ 65 w 79"/>
              <a:gd name="T1" fmla="*/ 65 h 79"/>
              <a:gd name="T2" fmla="*/ 14 w 79"/>
              <a:gd name="T3" fmla="*/ 65 h 79"/>
              <a:gd name="T4" fmla="*/ 14 w 79"/>
              <a:gd name="T5" fmla="*/ 14 h 79"/>
              <a:gd name="T6" fmla="*/ 65 w 79"/>
              <a:gd name="T7" fmla="*/ 14 h 79"/>
              <a:gd name="T8" fmla="*/ 65 w 79"/>
              <a:gd name="T9" fmla="*/ 65 h 79"/>
            </a:gdLst>
            <a:ahLst/>
            <a:cxnLst>
              <a:cxn ang="0">
                <a:pos x="T0" y="T1"/>
              </a:cxn>
              <a:cxn ang="0">
                <a:pos x="T2" y="T3"/>
              </a:cxn>
              <a:cxn ang="0">
                <a:pos x="T4" y="T5"/>
              </a:cxn>
              <a:cxn ang="0">
                <a:pos x="T6" y="T7"/>
              </a:cxn>
              <a:cxn ang="0">
                <a:pos x="T8" y="T9"/>
              </a:cxn>
            </a:cxnLst>
            <a:rect l="0" t="0" r="r" b="b"/>
            <a:pathLst>
              <a:path w="79" h="79">
                <a:moveTo>
                  <a:pt x="65" y="65"/>
                </a:moveTo>
                <a:cubicBezTo>
                  <a:pt x="51" y="79"/>
                  <a:pt x="28" y="79"/>
                  <a:pt x="14" y="65"/>
                </a:cubicBezTo>
                <a:cubicBezTo>
                  <a:pt x="0" y="51"/>
                  <a:pt x="0" y="28"/>
                  <a:pt x="14" y="14"/>
                </a:cubicBezTo>
                <a:cubicBezTo>
                  <a:pt x="28" y="0"/>
                  <a:pt x="51" y="0"/>
                  <a:pt x="65" y="14"/>
                </a:cubicBezTo>
                <a:cubicBezTo>
                  <a:pt x="79" y="28"/>
                  <a:pt x="79" y="51"/>
                  <a:pt x="65" y="65"/>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6" name="Freeform 71"/>
          <p:cNvSpPr/>
          <p:nvPr>
            <p:custDataLst>
              <p:tags r:id="rId70"/>
            </p:custDataLst>
          </p:nvPr>
        </p:nvSpPr>
        <p:spPr bwMode="auto">
          <a:xfrm>
            <a:off x="7766843" y="3989118"/>
            <a:ext cx="199363" cy="199362"/>
          </a:xfrm>
          <a:custGeom>
            <a:avLst/>
            <a:gdLst>
              <a:gd name="T0" fmla="*/ 0 w 65"/>
              <a:gd name="T1" fmla="*/ 51 h 65"/>
              <a:gd name="T2" fmla="*/ 51 w 65"/>
              <a:gd name="T3" fmla="*/ 51 h 65"/>
              <a:gd name="T4" fmla="*/ 51 w 65"/>
              <a:gd name="T5" fmla="*/ 0 h 65"/>
              <a:gd name="T6" fmla="*/ 0 w 65"/>
              <a:gd name="T7" fmla="*/ 51 h 65"/>
            </a:gdLst>
            <a:ahLst/>
            <a:cxnLst>
              <a:cxn ang="0">
                <a:pos x="T0" y="T1"/>
              </a:cxn>
              <a:cxn ang="0">
                <a:pos x="T2" y="T3"/>
              </a:cxn>
              <a:cxn ang="0">
                <a:pos x="T4" y="T5"/>
              </a:cxn>
              <a:cxn ang="0">
                <a:pos x="T6" y="T7"/>
              </a:cxn>
            </a:cxnLst>
            <a:rect l="0" t="0" r="r" b="b"/>
            <a:pathLst>
              <a:path w="65" h="65">
                <a:moveTo>
                  <a:pt x="0" y="51"/>
                </a:moveTo>
                <a:cubicBezTo>
                  <a:pt x="14" y="65"/>
                  <a:pt x="37" y="65"/>
                  <a:pt x="51" y="51"/>
                </a:cubicBezTo>
                <a:cubicBezTo>
                  <a:pt x="65" y="37"/>
                  <a:pt x="65" y="14"/>
                  <a:pt x="51" y="0"/>
                </a:cubicBezTo>
                <a:lnTo>
                  <a:pt x="0" y="51"/>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7" name="Freeform 72"/>
          <p:cNvSpPr/>
          <p:nvPr>
            <p:custDataLst>
              <p:tags r:id="rId71"/>
            </p:custDataLst>
          </p:nvPr>
        </p:nvSpPr>
        <p:spPr bwMode="auto">
          <a:xfrm>
            <a:off x="7773778" y="3996045"/>
            <a:ext cx="143888" cy="143888"/>
          </a:xfrm>
          <a:custGeom>
            <a:avLst/>
            <a:gdLst>
              <a:gd name="T0" fmla="*/ 38 w 47"/>
              <a:gd name="T1" fmla="*/ 38 h 47"/>
              <a:gd name="T2" fmla="*/ 8 w 47"/>
              <a:gd name="T3" fmla="*/ 38 h 47"/>
              <a:gd name="T4" fmla="*/ 8 w 47"/>
              <a:gd name="T5" fmla="*/ 8 h 47"/>
              <a:gd name="T6" fmla="*/ 38 w 47"/>
              <a:gd name="T7" fmla="*/ 8 h 47"/>
              <a:gd name="T8" fmla="*/ 38 w 47"/>
              <a:gd name="T9" fmla="*/ 38 h 47"/>
            </a:gdLst>
            <a:ahLst/>
            <a:cxnLst>
              <a:cxn ang="0">
                <a:pos x="T0" y="T1"/>
              </a:cxn>
              <a:cxn ang="0">
                <a:pos x="T2" y="T3"/>
              </a:cxn>
              <a:cxn ang="0">
                <a:pos x="T4" y="T5"/>
              </a:cxn>
              <a:cxn ang="0">
                <a:pos x="T6" y="T7"/>
              </a:cxn>
              <a:cxn ang="0">
                <a:pos x="T8" y="T9"/>
              </a:cxn>
            </a:cxnLst>
            <a:rect l="0" t="0" r="r" b="b"/>
            <a:pathLst>
              <a:path w="47" h="47">
                <a:moveTo>
                  <a:pt x="38" y="38"/>
                </a:moveTo>
                <a:cubicBezTo>
                  <a:pt x="30" y="47"/>
                  <a:pt x="16" y="47"/>
                  <a:pt x="8" y="38"/>
                </a:cubicBezTo>
                <a:cubicBezTo>
                  <a:pt x="0" y="30"/>
                  <a:pt x="0" y="16"/>
                  <a:pt x="8" y="8"/>
                </a:cubicBezTo>
                <a:cubicBezTo>
                  <a:pt x="16" y="0"/>
                  <a:pt x="30" y="0"/>
                  <a:pt x="38" y="8"/>
                </a:cubicBezTo>
                <a:cubicBezTo>
                  <a:pt x="47" y="16"/>
                  <a:pt x="47" y="30"/>
                  <a:pt x="38" y="38"/>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79" name="Freeform 73"/>
          <p:cNvSpPr/>
          <p:nvPr>
            <p:custDataLst>
              <p:tags r:id="rId72"/>
            </p:custDataLst>
          </p:nvPr>
        </p:nvSpPr>
        <p:spPr bwMode="auto">
          <a:xfrm>
            <a:off x="6350509" y="1687882"/>
            <a:ext cx="247902" cy="247902"/>
          </a:xfrm>
          <a:custGeom>
            <a:avLst/>
            <a:gdLst>
              <a:gd name="T0" fmla="*/ 67 w 81"/>
              <a:gd name="T1" fmla="*/ 66 h 81"/>
              <a:gd name="T2" fmla="*/ 15 w 81"/>
              <a:gd name="T3" fmla="*/ 66 h 81"/>
              <a:gd name="T4" fmla="*/ 15 w 81"/>
              <a:gd name="T5" fmla="*/ 14 h 81"/>
              <a:gd name="T6" fmla="*/ 67 w 81"/>
              <a:gd name="T7" fmla="*/ 14 h 81"/>
              <a:gd name="T8" fmla="*/ 67 w 81"/>
              <a:gd name="T9" fmla="*/ 66 h 81"/>
            </a:gdLst>
            <a:ahLst/>
            <a:cxnLst>
              <a:cxn ang="0">
                <a:pos x="T0" y="T1"/>
              </a:cxn>
              <a:cxn ang="0">
                <a:pos x="T2" y="T3"/>
              </a:cxn>
              <a:cxn ang="0">
                <a:pos x="T4" y="T5"/>
              </a:cxn>
              <a:cxn ang="0">
                <a:pos x="T6" y="T7"/>
              </a:cxn>
              <a:cxn ang="0">
                <a:pos x="T8" y="T9"/>
              </a:cxn>
            </a:cxnLst>
            <a:rect l="0" t="0" r="r" b="b"/>
            <a:pathLst>
              <a:path w="81" h="81">
                <a:moveTo>
                  <a:pt x="67" y="66"/>
                </a:moveTo>
                <a:cubicBezTo>
                  <a:pt x="52" y="81"/>
                  <a:pt x="29" y="81"/>
                  <a:pt x="15" y="66"/>
                </a:cubicBezTo>
                <a:cubicBezTo>
                  <a:pt x="0" y="52"/>
                  <a:pt x="0" y="29"/>
                  <a:pt x="15" y="14"/>
                </a:cubicBezTo>
                <a:cubicBezTo>
                  <a:pt x="29" y="0"/>
                  <a:pt x="52" y="0"/>
                  <a:pt x="67" y="14"/>
                </a:cubicBezTo>
                <a:cubicBezTo>
                  <a:pt x="81" y="29"/>
                  <a:pt x="81" y="52"/>
                  <a:pt x="67" y="66"/>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0" name="Freeform 74"/>
          <p:cNvSpPr/>
          <p:nvPr>
            <p:custDataLst>
              <p:tags r:id="rId73"/>
            </p:custDataLst>
          </p:nvPr>
        </p:nvSpPr>
        <p:spPr bwMode="auto">
          <a:xfrm>
            <a:off x="6395582" y="1729494"/>
            <a:ext cx="202829" cy="206297"/>
          </a:xfrm>
          <a:custGeom>
            <a:avLst/>
            <a:gdLst>
              <a:gd name="T0" fmla="*/ 0 w 66"/>
              <a:gd name="T1" fmla="*/ 52 h 67"/>
              <a:gd name="T2" fmla="*/ 52 w 66"/>
              <a:gd name="T3" fmla="*/ 52 h 67"/>
              <a:gd name="T4" fmla="*/ 52 w 66"/>
              <a:gd name="T5" fmla="*/ 0 h 67"/>
              <a:gd name="T6" fmla="*/ 0 w 66"/>
              <a:gd name="T7" fmla="*/ 52 h 67"/>
            </a:gdLst>
            <a:ahLst/>
            <a:cxnLst>
              <a:cxn ang="0">
                <a:pos x="T0" y="T1"/>
              </a:cxn>
              <a:cxn ang="0">
                <a:pos x="T2" y="T3"/>
              </a:cxn>
              <a:cxn ang="0">
                <a:pos x="T4" y="T5"/>
              </a:cxn>
              <a:cxn ang="0">
                <a:pos x="T6" y="T7"/>
              </a:cxn>
            </a:cxnLst>
            <a:rect l="0" t="0" r="r" b="b"/>
            <a:pathLst>
              <a:path w="66" h="67">
                <a:moveTo>
                  <a:pt x="0" y="52"/>
                </a:moveTo>
                <a:cubicBezTo>
                  <a:pt x="14" y="67"/>
                  <a:pt x="37" y="67"/>
                  <a:pt x="52" y="52"/>
                </a:cubicBezTo>
                <a:cubicBezTo>
                  <a:pt x="66" y="38"/>
                  <a:pt x="66" y="15"/>
                  <a:pt x="52" y="0"/>
                </a:cubicBezTo>
                <a:lnTo>
                  <a:pt x="0" y="52"/>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1" name="Freeform 75"/>
          <p:cNvSpPr/>
          <p:nvPr>
            <p:custDataLst>
              <p:tags r:id="rId74"/>
            </p:custDataLst>
          </p:nvPr>
        </p:nvSpPr>
        <p:spPr bwMode="auto">
          <a:xfrm>
            <a:off x="6402516" y="1736422"/>
            <a:ext cx="147355" cy="147355"/>
          </a:xfrm>
          <a:custGeom>
            <a:avLst/>
            <a:gdLst>
              <a:gd name="T0" fmla="*/ 39 w 48"/>
              <a:gd name="T1" fmla="*/ 40 h 48"/>
              <a:gd name="T2" fmla="*/ 8 w 48"/>
              <a:gd name="T3" fmla="*/ 40 h 48"/>
              <a:gd name="T4" fmla="*/ 8 w 48"/>
              <a:gd name="T5" fmla="*/ 9 h 48"/>
              <a:gd name="T6" fmla="*/ 39 w 48"/>
              <a:gd name="T7" fmla="*/ 9 h 48"/>
              <a:gd name="T8" fmla="*/ 39 w 48"/>
              <a:gd name="T9" fmla="*/ 40 h 48"/>
            </a:gdLst>
            <a:ahLst/>
            <a:cxnLst>
              <a:cxn ang="0">
                <a:pos x="T0" y="T1"/>
              </a:cxn>
              <a:cxn ang="0">
                <a:pos x="T2" y="T3"/>
              </a:cxn>
              <a:cxn ang="0">
                <a:pos x="T4" y="T5"/>
              </a:cxn>
              <a:cxn ang="0">
                <a:pos x="T6" y="T7"/>
              </a:cxn>
              <a:cxn ang="0">
                <a:pos x="T8" y="T9"/>
              </a:cxn>
            </a:cxnLst>
            <a:rect l="0" t="0" r="r" b="b"/>
            <a:pathLst>
              <a:path w="48" h="48">
                <a:moveTo>
                  <a:pt x="39" y="40"/>
                </a:moveTo>
                <a:cubicBezTo>
                  <a:pt x="31" y="48"/>
                  <a:pt x="17" y="48"/>
                  <a:pt x="8" y="40"/>
                </a:cubicBezTo>
                <a:cubicBezTo>
                  <a:pt x="0" y="31"/>
                  <a:pt x="0" y="17"/>
                  <a:pt x="8" y="9"/>
                </a:cubicBezTo>
                <a:cubicBezTo>
                  <a:pt x="17" y="0"/>
                  <a:pt x="31" y="0"/>
                  <a:pt x="39" y="9"/>
                </a:cubicBezTo>
                <a:cubicBezTo>
                  <a:pt x="48" y="17"/>
                  <a:pt x="48" y="31"/>
                  <a:pt x="39" y="40"/>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3" name="Freeform 76"/>
          <p:cNvSpPr/>
          <p:nvPr>
            <p:custDataLst>
              <p:tags r:id="rId75"/>
            </p:custDataLst>
          </p:nvPr>
        </p:nvSpPr>
        <p:spPr bwMode="auto">
          <a:xfrm>
            <a:off x="7969672" y="1656699"/>
            <a:ext cx="358851" cy="440329"/>
          </a:xfrm>
          <a:custGeom>
            <a:avLst/>
            <a:gdLst>
              <a:gd name="T0" fmla="*/ 110 w 117"/>
              <a:gd name="T1" fmla="*/ 46 h 144"/>
              <a:gd name="T2" fmla="*/ 54 w 117"/>
              <a:gd name="T3" fmla="*/ 129 h 144"/>
              <a:gd name="T4" fmla="*/ 18 w 117"/>
              <a:gd name="T5" fmla="*/ 136 h 144"/>
              <a:gd name="T6" fmla="*/ 15 w 117"/>
              <a:gd name="T7" fmla="*/ 134 h 144"/>
              <a:gd name="T8" fmla="*/ 8 w 117"/>
              <a:gd name="T9" fmla="*/ 98 h 144"/>
              <a:gd name="T10" fmla="*/ 63 w 117"/>
              <a:gd name="T11" fmla="*/ 15 h 144"/>
              <a:gd name="T12" fmla="*/ 99 w 117"/>
              <a:gd name="T13" fmla="*/ 8 h 144"/>
              <a:gd name="T14" fmla="*/ 103 w 117"/>
              <a:gd name="T15" fmla="*/ 11 h 144"/>
              <a:gd name="T16" fmla="*/ 110 w 117"/>
              <a:gd name="T17"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4">
                <a:moveTo>
                  <a:pt x="110" y="46"/>
                </a:moveTo>
                <a:cubicBezTo>
                  <a:pt x="54" y="129"/>
                  <a:pt x="54" y="129"/>
                  <a:pt x="54" y="129"/>
                </a:cubicBezTo>
                <a:cubicBezTo>
                  <a:pt x="46" y="141"/>
                  <a:pt x="30" y="144"/>
                  <a:pt x="18" y="136"/>
                </a:cubicBezTo>
                <a:cubicBezTo>
                  <a:pt x="15" y="134"/>
                  <a:pt x="15" y="134"/>
                  <a:pt x="15" y="134"/>
                </a:cubicBezTo>
                <a:cubicBezTo>
                  <a:pt x="3" y="126"/>
                  <a:pt x="0" y="110"/>
                  <a:pt x="8" y="98"/>
                </a:cubicBezTo>
                <a:cubicBezTo>
                  <a:pt x="63" y="15"/>
                  <a:pt x="63" y="15"/>
                  <a:pt x="63" y="15"/>
                </a:cubicBezTo>
                <a:cubicBezTo>
                  <a:pt x="71" y="4"/>
                  <a:pt x="87" y="0"/>
                  <a:pt x="99" y="8"/>
                </a:cubicBezTo>
                <a:cubicBezTo>
                  <a:pt x="103" y="11"/>
                  <a:pt x="103" y="11"/>
                  <a:pt x="103" y="11"/>
                </a:cubicBezTo>
                <a:cubicBezTo>
                  <a:pt x="114" y="19"/>
                  <a:pt x="117" y="35"/>
                  <a:pt x="110"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4" name="Freeform 77"/>
          <p:cNvSpPr/>
          <p:nvPr>
            <p:custDataLst>
              <p:tags r:id="rId76"/>
            </p:custDataLst>
          </p:nvPr>
        </p:nvSpPr>
        <p:spPr bwMode="auto">
          <a:xfrm>
            <a:off x="8077154" y="1660138"/>
            <a:ext cx="251369" cy="265239"/>
          </a:xfrm>
          <a:custGeom>
            <a:avLst/>
            <a:gdLst>
              <a:gd name="T0" fmla="*/ 47 w 82"/>
              <a:gd name="T1" fmla="*/ 87 h 87"/>
              <a:gd name="T2" fmla="*/ 73 w 82"/>
              <a:gd name="T3" fmla="*/ 47 h 87"/>
              <a:gd name="T4" fmla="*/ 66 w 82"/>
              <a:gd name="T5" fmla="*/ 9 h 87"/>
              <a:gd name="T6" fmla="*/ 66 w 82"/>
              <a:gd name="T7" fmla="*/ 9 h 87"/>
              <a:gd name="T8" fmla="*/ 27 w 82"/>
              <a:gd name="T9" fmla="*/ 16 h 87"/>
              <a:gd name="T10" fmla="*/ 0 w 82"/>
              <a:gd name="T11" fmla="*/ 56 h 87"/>
              <a:gd name="T12" fmla="*/ 47 w 82"/>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2" h="87">
                <a:moveTo>
                  <a:pt x="47" y="87"/>
                </a:moveTo>
                <a:cubicBezTo>
                  <a:pt x="73" y="47"/>
                  <a:pt x="73" y="47"/>
                  <a:pt x="73" y="47"/>
                </a:cubicBezTo>
                <a:cubicBezTo>
                  <a:pt x="82" y="34"/>
                  <a:pt x="79" y="17"/>
                  <a:pt x="66" y="9"/>
                </a:cubicBezTo>
                <a:cubicBezTo>
                  <a:pt x="66" y="9"/>
                  <a:pt x="66" y="9"/>
                  <a:pt x="66" y="9"/>
                </a:cubicBezTo>
                <a:cubicBezTo>
                  <a:pt x="53" y="0"/>
                  <a:pt x="36" y="3"/>
                  <a:pt x="27" y="16"/>
                </a:cubicBezTo>
                <a:cubicBezTo>
                  <a:pt x="0" y="56"/>
                  <a:pt x="0" y="56"/>
                  <a:pt x="0" y="56"/>
                </a:cubicBezTo>
                <a:lnTo>
                  <a:pt x="47" y="87"/>
                </a:ln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5" name="Freeform 78"/>
          <p:cNvSpPr/>
          <p:nvPr>
            <p:custDataLst>
              <p:tags r:id="rId77"/>
            </p:custDataLst>
          </p:nvPr>
        </p:nvSpPr>
        <p:spPr bwMode="auto">
          <a:xfrm>
            <a:off x="8018213" y="1687908"/>
            <a:ext cx="310311" cy="407391"/>
          </a:xfrm>
          <a:custGeom>
            <a:avLst/>
            <a:gdLst>
              <a:gd name="T0" fmla="*/ 85 w 101"/>
              <a:gd name="T1" fmla="*/ 0 h 133"/>
              <a:gd name="T2" fmla="*/ 92 w 101"/>
              <a:gd name="T3" fmla="*/ 38 h 133"/>
              <a:gd name="T4" fmla="*/ 39 w 101"/>
              <a:gd name="T5" fmla="*/ 117 h 133"/>
              <a:gd name="T6" fmla="*/ 0 w 101"/>
              <a:gd name="T7" fmla="*/ 125 h 133"/>
              <a:gd name="T8" fmla="*/ 85 w 101"/>
              <a:gd name="T9" fmla="*/ 0 h 133"/>
            </a:gdLst>
            <a:ahLst/>
            <a:cxnLst>
              <a:cxn ang="0">
                <a:pos x="T0" y="T1"/>
              </a:cxn>
              <a:cxn ang="0">
                <a:pos x="T2" y="T3"/>
              </a:cxn>
              <a:cxn ang="0">
                <a:pos x="T4" y="T5"/>
              </a:cxn>
              <a:cxn ang="0">
                <a:pos x="T6" y="T7"/>
              </a:cxn>
              <a:cxn ang="0">
                <a:pos x="T8" y="T9"/>
              </a:cxn>
            </a:cxnLst>
            <a:rect l="0" t="0" r="r" b="b"/>
            <a:pathLst>
              <a:path w="100" h="133">
                <a:moveTo>
                  <a:pt x="85" y="0"/>
                </a:moveTo>
                <a:cubicBezTo>
                  <a:pt x="98" y="8"/>
                  <a:pt x="101" y="25"/>
                  <a:pt x="92" y="38"/>
                </a:cubicBezTo>
                <a:cubicBezTo>
                  <a:pt x="39" y="117"/>
                  <a:pt x="39" y="117"/>
                  <a:pt x="39" y="117"/>
                </a:cubicBezTo>
                <a:cubicBezTo>
                  <a:pt x="30" y="130"/>
                  <a:pt x="13" y="133"/>
                  <a:pt x="0" y="125"/>
                </a:cubicBezTo>
                <a:lnTo>
                  <a:pt x="85" y="0"/>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6" name="Freeform 79"/>
          <p:cNvSpPr/>
          <p:nvPr>
            <p:custDataLst>
              <p:tags r:id="rId78"/>
            </p:custDataLst>
          </p:nvPr>
        </p:nvSpPr>
        <p:spPr bwMode="auto">
          <a:xfrm>
            <a:off x="8149964" y="1687879"/>
            <a:ext cx="178559" cy="237501"/>
          </a:xfrm>
          <a:custGeom>
            <a:avLst/>
            <a:gdLst>
              <a:gd name="T0" fmla="*/ 42 w 58"/>
              <a:gd name="T1" fmla="*/ 0 h 78"/>
              <a:gd name="T2" fmla="*/ 49 w 58"/>
              <a:gd name="T3" fmla="*/ 38 h 78"/>
              <a:gd name="T4" fmla="*/ 23 w 58"/>
              <a:gd name="T5" fmla="*/ 78 h 78"/>
              <a:gd name="T6" fmla="*/ 0 w 58"/>
              <a:gd name="T7" fmla="*/ 62 h 78"/>
              <a:gd name="T8" fmla="*/ 42 w 58"/>
              <a:gd name="T9" fmla="*/ 0 h 78"/>
            </a:gdLst>
            <a:ahLst/>
            <a:cxnLst>
              <a:cxn ang="0">
                <a:pos x="T0" y="T1"/>
              </a:cxn>
              <a:cxn ang="0">
                <a:pos x="T2" y="T3"/>
              </a:cxn>
              <a:cxn ang="0">
                <a:pos x="T4" y="T5"/>
              </a:cxn>
              <a:cxn ang="0">
                <a:pos x="T6" y="T7"/>
              </a:cxn>
              <a:cxn ang="0">
                <a:pos x="T8" y="T9"/>
              </a:cxn>
            </a:cxnLst>
            <a:rect l="0" t="0" r="r" b="b"/>
            <a:pathLst>
              <a:path w="57" h="78">
                <a:moveTo>
                  <a:pt x="42" y="0"/>
                </a:moveTo>
                <a:cubicBezTo>
                  <a:pt x="55" y="8"/>
                  <a:pt x="58" y="25"/>
                  <a:pt x="49" y="38"/>
                </a:cubicBezTo>
                <a:cubicBezTo>
                  <a:pt x="23" y="78"/>
                  <a:pt x="23" y="78"/>
                  <a:pt x="23" y="78"/>
                </a:cubicBezTo>
                <a:cubicBezTo>
                  <a:pt x="0" y="62"/>
                  <a:pt x="0" y="62"/>
                  <a:pt x="0" y="62"/>
                </a:cubicBezTo>
                <a:lnTo>
                  <a:pt x="42"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8" name="Freeform 80"/>
          <p:cNvSpPr/>
          <p:nvPr>
            <p:custDataLst>
              <p:tags r:id="rId79"/>
            </p:custDataLst>
          </p:nvPr>
        </p:nvSpPr>
        <p:spPr bwMode="auto">
          <a:xfrm>
            <a:off x="5471585" y="4740136"/>
            <a:ext cx="1064418" cy="910130"/>
          </a:xfrm>
          <a:custGeom>
            <a:avLst/>
            <a:gdLst>
              <a:gd name="T0" fmla="*/ 343 w 348"/>
              <a:gd name="T1" fmla="*/ 57 h 297"/>
              <a:gd name="T2" fmla="*/ 292 w 348"/>
              <a:gd name="T3" fmla="*/ 6 h 297"/>
              <a:gd name="T4" fmla="*/ 261 w 348"/>
              <a:gd name="T5" fmla="*/ 0 h 297"/>
              <a:gd name="T6" fmla="*/ 174 w 348"/>
              <a:gd name="T7" fmla="*/ 87 h 297"/>
              <a:gd name="T8" fmla="*/ 87 w 348"/>
              <a:gd name="T9" fmla="*/ 0 h 297"/>
              <a:gd name="T10" fmla="*/ 56 w 348"/>
              <a:gd name="T11" fmla="*/ 6 h 297"/>
              <a:gd name="T12" fmla="*/ 6 w 348"/>
              <a:gd name="T13" fmla="*/ 57 h 297"/>
              <a:gd name="T14" fmla="*/ 0 w 348"/>
              <a:gd name="T15" fmla="*/ 87 h 297"/>
              <a:gd name="T16" fmla="*/ 24 w 348"/>
              <a:gd name="T17" fmla="*/ 147 h 297"/>
              <a:gd name="T18" fmla="*/ 24 w 348"/>
              <a:gd name="T19" fmla="*/ 147 h 297"/>
              <a:gd name="T20" fmla="*/ 28 w 348"/>
              <a:gd name="T21" fmla="*/ 151 h 297"/>
              <a:gd name="T22" fmla="*/ 28 w 348"/>
              <a:gd name="T23" fmla="*/ 151 h 297"/>
              <a:gd name="T24" fmla="*/ 174 w 348"/>
              <a:gd name="T25" fmla="*/ 297 h 297"/>
              <a:gd name="T26" fmla="*/ 321 w 348"/>
              <a:gd name="T27" fmla="*/ 151 h 297"/>
              <a:gd name="T28" fmla="*/ 325 w 348"/>
              <a:gd name="T29" fmla="*/ 147 h 297"/>
              <a:gd name="T30" fmla="*/ 348 w 348"/>
              <a:gd name="T31" fmla="*/ 87 h 297"/>
              <a:gd name="T32" fmla="*/ 343 w 348"/>
              <a:gd name="T33" fmla="*/ 5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8" h="297">
                <a:moveTo>
                  <a:pt x="343" y="57"/>
                </a:moveTo>
                <a:cubicBezTo>
                  <a:pt x="334" y="33"/>
                  <a:pt x="315" y="15"/>
                  <a:pt x="292" y="6"/>
                </a:cubicBezTo>
                <a:cubicBezTo>
                  <a:pt x="282" y="2"/>
                  <a:pt x="272" y="0"/>
                  <a:pt x="261" y="0"/>
                </a:cubicBezTo>
                <a:cubicBezTo>
                  <a:pt x="213" y="0"/>
                  <a:pt x="174" y="39"/>
                  <a:pt x="174" y="87"/>
                </a:cubicBezTo>
                <a:cubicBezTo>
                  <a:pt x="174" y="39"/>
                  <a:pt x="135" y="0"/>
                  <a:pt x="87" y="0"/>
                </a:cubicBezTo>
                <a:cubicBezTo>
                  <a:pt x="76" y="0"/>
                  <a:pt x="66" y="2"/>
                  <a:pt x="56" y="6"/>
                </a:cubicBezTo>
                <a:cubicBezTo>
                  <a:pt x="33" y="15"/>
                  <a:pt x="14" y="33"/>
                  <a:pt x="6" y="57"/>
                </a:cubicBezTo>
                <a:cubicBezTo>
                  <a:pt x="2" y="66"/>
                  <a:pt x="0" y="76"/>
                  <a:pt x="0" y="87"/>
                </a:cubicBezTo>
                <a:cubicBezTo>
                  <a:pt x="0" y="110"/>
                  <a:pt x="9" y="131"/>
                  <a:pt x="24" y="147"/>
                </a:cubicBezTo>
                <a:cubicBezTo>
                  <a:pt x="24" y="147"/>
                  <a:pt x="24" y="147"/>
                  <a:pt x="24" y="147"/>
                </a:cubicBezTo>
                <a:cubicBezTo>
                  <a:pt x="28" y="151"/>
                  <a:pt x="28" y="151"/>
                  <a:pt x="28" y="151"/>
                </a:cubicBezTo>
                <a:cubicBezTo>
                  <a:pt x="28" y="151"/>
                  <a:pt x="28" y="151"/>
                  <a:pt x="28" y="151"/>
                </a:cubicBezTo>
                <a:cubicBezTo>
                  <a:pt x="174" y="297"/>
                  <a:pt x="174" y="297"/>
                  <a:pt x="174" y="297"/>
                </a:cubicBezTo>
                <a:cubicBezTo>
                  <a:pt x="321" y="151"/>
                  <a:pt x="321" y="151"/>
                  <a:pt x="321" y="151"/>
                </a:cubicBezTo>
                <a:cubicBezTo>
                  <a:pt x="325" y="147"/>
                  <a:pt x="325" y="147"/>
                  <a:pt x="325" y="147"/>
                </a:cubicBezTo>
                <a:cubicBezTo>
                  <a:pt x="339" y="131"/>
                  <a:pt x="348" y="110"/>
                  <a:pt x="348" y="87"/>
                </a:cubicBezTo>
                <a:cubicBezTo>
                  <a:pt x="348" y="76"/>
                  <a:pt x="346" y="66"/>
                  <a:pt x="343" y="57"/>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89" name="Freeform 81"/>
          <p:cNvSpPr/>
          <p:nvPr>
            <p:custDataLst>
              <p:tags r:id="rId80"/>
            </p:custDataLst>
          </p:nvPr>
        </p:nvSpPr>
        <p:spPr bwMode="auto">
          <a:xfrm>
            <a:off x="6000327" y="4740136"/>
            <a:ext cx="535676" cy="910130"/>
          </a:xfrm>
          <a:custGeom>
            <a:avLst/>
            <a:gdLst>
              <a:gd name="T0" fmla="*/ 170 w 175"/>
              <a:gd name="T1" fmla="*/ 57 h 297"/>
              <a:gd name="T2" fmla="*/ 119 w 175"/>
              <a:gd name="T3" fmla="*/ 6 h 297"/>
              <a:gd name="T4" fmla="*/ 88 w 175"/>
              <a:gd name="T5" fmla="*/ 0 h 297"/>
              <a:gd name="T6" fmla="*/ 1 w 175"/>
              <a:gd name="T7" fmla="*/ 87 h 297"/>
              <a:gd name="T8" fmla="*/ 0 w 175"/>
              <a:gd name="T9" fmla="*/ 76 h 297"/>
              <a:gd name="T10" fmla="*/ 0 w 175"/>
              <a:gd name="T11" fmla="*/ 297 h 297"/>
              <a:gd name="T12" fmla="*/ 1 w 175"/>
              <a:gd name="T13" fmla="*/ 297 h 297"/>
              <a:gd name="T14" fmla="*/ 148 w 175"/>
              <a:gd name="T15" fmla="*/ 151 h 297"/>
              <a:gd name="T16" fmla="*/ 152 w 175"/>
              <a:gd name="T17" fmla="*/ 147 h 297"/>
              <a:gd name="T18" fmla="*/ 175 w 175"/>
              <a:gd name="T19" fmla="*/ 87 h 297"/>
              <a:gd name="T20" fmla="*/ 170 w 175"/>
              <a:gd name="T21" fmla="*/ 5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297">
                <a:moveTo>
                  <a:pt x="170" y="57"/>
                </a:moveTo>
                <a:cubicBezTo>
                  <a:pt x="161" y="33"/>
                  <a:pt x="142" y="15"/>
                  <a:pt x="119" y="6"/>
                </a:cubicBezTo>
                <a:cubicBezTo>
                  <a:pt x="109" y="2"/>
                  <a:pt x="99" y="0"/>
                  <a:pt x="88" y="0"/>
                </a:cubicBezTo>
                <a:cubicBezTo>
                  <a:pt x="40" y="0"/>
                  <a:pt x="1" y="39"/>
                  <a:pt x="1" y="87"/>
                </a:cubicBezTo>
                <a:cubicBezTo>
                  <a:pt x="1" y="84"/>
                  <a:pt x="1" y="80"/>
                  <a:pt x="0" y="76"/>
                </a:cubicBezTo>
                <a:cubicBezTo>
                  <a:pt x="0" y="297"/>
                  <a:pt x="0" y="297"/>
                  <a:pt x="0" y="297"/>
                </a:cubicBezTo>
                <a:cubicBezTo>
                  <a:pt x="1" y="297"/>
                  <a:pt x="1" y="297"/>
                  <a:pt x="1" y="297"/>
                </a:cubicBezTo>
                <a:cubicBezTo>
                  <a:pt x="148" y="151"/>
                  <a:pt x="148" y="151"/>
                  <a:pt x="148" y="151"/>
                </a:cubicBezTo>
                <a:cubicBezTo>
                  <a:pt x="152" y="147"/>
                  <a:pt x="152" y="147"/>
                  <a:pt x="152" y="147"/>
                </a:cubicBezTo>
                <a:cubicBezTo>
                  <a:pt x="166" y="131"/>
                  <a:pt x="175" y="110"/>
                  <a:pt x="175" y="87"/>
                </a:cubicBezTo>
                <a:cubicBezTo>
                  <a:pt x="175" y="76"/>
                  <a:pt x="173" y="66"/>
                  <a:pt x="170" y="57"/>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0" name="Freeform 82"/>
          <p:cNvSpPr/>
          <p:nvPr>
            <p:custDataLst>
              <p:tags r:id="rId81"/>
            </p:custDataLst>
          </p:nvPr>
        </p:nvSpPr>
        <p:spPr bwMode="auto">
          <a:xfrm>
            <a:off x="5475052" y="5024441"/>
            <a:ext cx="1071352" cy="334582"/>
          </a:xfrm>
          <a:custGeom>
            <a:avLst/>
            <a:gdLst>
              <a:gd name="T0" fmla="*/ 184 w 350"/>
              <a:gd name="T1" fmla="*/ 109 h 109"/>
              <a:gd name="T2" fmla="*/ 183 w 350"/>
              <a:gd name="T3" fmla="*/ 108 h 109"/>
              <a:gd name="T4" fmla="*/ 179 w 350"/>
              <a:gd name="T5" fmla="*/ 105 h 109"/>
              <a:gd name="T6" fmla="*/ 143 w 350"/>
              <a:gd name="T7" fmla="*/ 17 h 109"/>
              <a:gd name="T8" fmla="*/ 108 w 350"/>
              <a:gd name="T9" fmla="*/ 79 h 109"/>
              <a:gd name="T10" fmla="*/ 104 w 350"/>
              <a:gd name="T11" fmla="*/ 82 h 109"/>
              <a:gd name="T12" fmla="*/ 5 w 350"/>
              <a:gd name="T13" fmla="*/ 82 h 109"/>
              <a:gd name="T14" fmla="*/ 0 w 350"/>
              <a:gd name="T15" fmla="*/ 77 h 109"/>
              <a:gd name="T16" fmla="*/ 5 w 350"/>
              <a:gd name="T17" fmla="*/ 72 h 109"/>
              <a:gd name="T18" fmla="*/ 100 w 350"/>
              <a:gd name="T19" fmla="*/ 72 h 109"/>
              <a:gd name="T20" fmla="*/ 139 w 350"/>
              <a:gd name="T21" fmla="*/ 2 h 109"/>
              <a:gd name="T22" fmla="*/ 144 w 350"/>
              <a:gd name="T23" fmla="*/ 0 h 109"/>
              <a:gd name="T24" fmla="*/ 148 w 350"/>
              <a:gd name="T25" fmla="*/ 3 h 109"/>
              <a:gd name="T26" fmla="*/ 185 w 350"/>
              <a:gd name="T27" fmla="*/ 92 h 109"/>
              <a:gd name="T28" fmla="*/ 219 w 350"/>
              <a:gd name="T29" fmla="*/ 45 h 109"/>
              <a:gd name="T30" fmla="*/ 224 w 350"/>
              <a:gd name="T31" fmla="*/ 43 h 109"/>
              <a:gd name="T32" fmla="*/ 229 w 350"/>
              <a:gd name="T33" fmla="*/ 46 h 109"/>
              <a:gd name="T34" fmla="*/ 243 w 350"/>
              <a:gd name="T35" fmla="*/ 82 h 109"/>
              <a:gd name="T36" fmla="*/ 254 w 350"/>
              <a:gd name="T37" fmla="*/ 66 h 109"/>
              <a:gd name="T38" fmla="*/ 258 w 350"/>
              <a:gd name="T39" fmla="*/ 63 h 109"/>
              <a:gd name="T40" fmla="*/ 345 w 350"/>
              <a:gd name="T41" fmla="*/ 63 h 109"/>
              <a:gd name="T42" fmla="*/ 350 w 350"/>
              <a:gd name="T43" fmla="*/ 69 h 109"/>
              <a:gd name="T44" fmla="*/ 345 w 350"/>
              <a:gd name="T45" fmla="*/ 74 h 109"/>
              <a:gd name="T46" fmla="*/ 261 w 350"/>
              <a:gd name="T47" fmla="*/ 74 h 109"/>
              <a:gd name="T48" fmla="*/ 246 w 350"/>
              <a:gd name="T49" fmla="*/ 96 h 109"/>
              <a:gd name="T50" fmla="*/ 241 w 350"/>
              <a:gd name="T51" fmla="*/ 98 h 109"/>
              <a:gd name="T52" fmla="*/ 236 w 350"/>
              <a:gd name="T53" fmla="*/ 95 h 109"/>
              <a:gd name="T54" fmla="*/ 222 w 350"/>
              <a:gd name="T55" fmla="*/ 59 h 109"/>
              <a:gd name="T56" fmla="*/ 188 w 350"/>
              <a:gd name="T57" fmla="*/ 106 h 109"/>
              <a:gd name="T58" fmla="*/ 184 w 350"/>
              <a:gd name="T5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0" h="109">
                <a:moveTo>
                  <a:pt x="184" y="109"/>
                </a:moveTo>
                <a:cubicBezTo>
                  <a:pt x="183" y="109"/>
                  <a:pt x="183" y="109"/>
                  <a:pt x="183" y="108"/>
                </a:cubicBezTo>
                <a:cubicBezTo>
                  <a:pt x="181" y="108"/>
                  <a:pt x="179" y="107"/>
                  <a:pt x="179" y="105"/>
                </a:cubicBezTo>
                <a:cubicBezTo>
                  <a:pt x="143" y="17"/>
                  <a:pt x="143" y="17"/>
                  <a:pt x="143" y="17"/>
                </a:cubicBezTo>
                <a:cubicBezTo>
                  <a:pt x="108" y="79"/>
                  <a:pt x="108" y="79"/>
                  <a:pt x="108" y="79"/>
                </a:cubicBezTo>
                <a:cubicBezTo>
                  <a:pt x="107" y="81"/>
                  <a:pt x="105" y="82"/>
                  <a:pt x="104" y="82"/>
                </a:cubicBezTo>
                <a:cubicBezTo>
                  <a:pt x="5" y="82"/>
                  <a:pt x="5" y="82"/>
                  <a:pt x="5" y="82"/>
                </a:cubicBezTo>
                <a:cubicBezTo>
                  <a:pt x="2" y="82"/>
                  <a:pt x="0" y="80"/>
                  <a:pt x="0" y="77"/>
                </a:cubicBezTo>
                <a:cubicBezTo>
                  <a:pt x="0" y="74"/>
                  <a:pt x="2" y="72"/>
                  <a:pt x="5" y="72"/>
                </a:cubicBezTo>
                <a:cubicBezTo>
                  <a:pt x="100" y="72"/>
                  <a:pt x="100" y="72"/>
                  <a:pt x="100" y="72"/>
                </a:cubicBezTo>
                <a:cubicBezTo>
                  <a:pt x="139" y="2"/>
                  <a:pt x="139" y="2"/>
                  <a:pt x="139" y="2"/>
                </a:cubicBezTo>
                <a:cubicBezTo>
                  <a:pt x="140" y="1"/>
                  <a:pt x="141" y="0"/>
                  <a:pt x="144" y="0"/>
                </a:cubicBezTo>
                <a:cubicBezTo>
                  <a:pt x="146" y="0"/>
                  <a:pt x="147" y="1"/>
                  <a:pt x="148" y="3"/>
                </a:cubicBezTo>
                <a:cubicBezTo>
                  <a:pt x="185" y="92"/>
                  <a:pt x="185" y="92"/>
                  <a:pt x="185" y="92"/>
                </a:cubicBezTo>
                <a:cubicBezTo>
                  <a:pt x="219" y="45"/>
                  <a:pt x="219" y="45"/>
                  <a:pt x="219" y="45"/>
                </a:cubicBezTo>
                <a:cubicBezTo>
                  <a:pt x="221" y="43"/>
                  <a:pt x="222" y="42"/>
                  <a:pt x="224" y="43"/>
                </a:cubicBezTo>
                <a:cubicBezTo>
                  <a:pt x="226" y="43"/>
                  <a:pt x="228" y="44"/>
                  <a:pt x="229" y="46"/>
                </a:cubicBezTo>
                <a:cubicBezTo>
                  <a:pt x="243" y="82"/>
                  <a:pt x="243" y="82"/>
                  <a:pt x="243" y="82"/>
                </a:cubicBezTo>
                <a:cubicBezTo>
                  <a:pt x="254" y="66"/>
                  <a:pt x="254" y="66"/>
                  <a:pt x="254" y="66"/>
                </a:cubicBezTo>
                <a:cubicBezTo>
                  <a:pt x="255" y="64"/>
                  <a:pt x="256" y="63"/>
                  <a:pt x="258" y="63"/>
                </a:cubicBezTo>
                <a:cubicBezTo>
                  <a:pt x="345" y="63"/>
                  <a:pt x="345" y="63"/>
                  <a:pt x="345" y="63"/>
                </a:cubicBezTo>
                <a:cubicBezTo>
                  <a:pt x="348" y="63"/>
                  <a:pt x="350" y="66"/>
                  <a:pt x="350" y="69"/>
                </a:cubicBezTo>
                <a:cubicBezTo>
                  <a:pt x="350" y="72"/>
                  <a:pt x="348" y="74"/>
                  <a:pt x="345" y="74"/>
                </a:cubicBezTo>
                <a:cubicBezTo>
                  <a:pt x="261" y="74"/>
                  <a:pt x="261" y="74"/>
                  <a:pt x="261" y="74"/>
                </a:cubicBezTo>
                <a:cubicBezTo>
                  <a:pt x="246" y="96"/>
                  <a:pt x="246" y="96"/>
                  <a:pt x="246" y="96"/>
                </a:cubicBezTo>
                <a:cubicBezTo>
                  <a:pt x="245" y="98"/>
                  <a:pt x="243" y="99"/>
                  <a:pt x="241" y="98"/>
                </a:cubicBezTo>
                <a:cubicBezTo>
                  <a:pt x="239" y="98"/>
                  <a:pt x="237" y="97"/>
                  <a:pt x="236" y="95"/>
                </a:cubicBezTo>
                <a:cubicBezTo>
                  <a:pt x="222" y="59"/>
                  <a:pt x="222" y="59"/>
                  <a:pt x="222" y="59"/>
                </a:cubicBezTo>
                <a:cubicBezTo>
                  <a:pt x="188" y="106"/>
                  <a:pt x="188" y="106"/>
                  <a:pt x="188" y="106"/>
                </a:cubicBezTo>
                <a:cubicBezTo>
                  <a:pt x="187" y="108"/>
                  <a:pt x="185" y="109"/>
                  <a:pt x="184"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2" name="Freeform 83"/>
          <p:cNvSpPr/>
          <p:nvPr>
            <p:custDataLst>
              <p:tags r:id="rId82"/>
            </p:custDataLst>
          </p:nvPr>
        </p:nvSpPr>
        <p:spPr bwMode="auto">
          <a:xfrm>
            <a:off x="5008719" y="1724396"/>
            <a:ext cx="679563" cy="821717"/>
          </a:xfrm>
          <a:custGeom>
            <a:avLst/>
            <a:gdLst>
              <a:gd name="T0" fmla="*/ 202 w 222"/>
              <a:gd name="T1" fmla="*/ 268 h 268"/>
              <a:gd name="T2" fmla="*/ 21 w 222"/>
              <a:gd name="T3" fmla="*/ 268 h 268"/>
              <a:gd name="T4" fmla="*/ 0 w 222"/>
              <a:gd name="T5" fmla="*/ 247 h 268"/>
              <a:gd name="T6" fmla="*/ 0 w 222"/>
              <a:gd name="T7" fmla="*/ 21 h 268"/>
              <a:gd name="T8" fmla="*/ 21 w 222"/>
              <a:gd name="T9" fmla="*/ 0 h 268"/>
              <a:gd name="T10" fmla="*/ 202 w 222"/>
              <a:gd name="T11" fmla="*/ 0 h 268"/>
              <a:gd name="T12" fmla="*/ 222 w 222"/>
              <a:gd name="T13" fmla="*/ 21 h 268"/>
              <a:gd name="T14" fmla="*/ 222 w 222"/>
              <a:gd name="T15" fmla="*/ 247 h 268"/>
              <a:gd name="T16" fmla="*/ 202 w 222"/>
              <a:gd name="T17" fmla="*/ 26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68">
                <a:moveTo>
                  <a:pt x="202" y="268"/>
                </a:moveTo>
                <a:cubicBezTo>
                  <a:pt x="21" y="268"/>
                  <a:pt x="21" y="268"/>
                  <a:pt x="21" y="268"/>
                </a:cubicBezTo>
                <a:cubicBezTo>
                  <a:pt x="9" y="268"/>
                  <a:pt x="0" y="259"/>
                  <a:pt x="0" y="247"/>
                </a:cubicBezTo>
                <a:cubicBezTo>
                  <a:pt x="0" y="21"/>
                  <a:pt x="0" y="21"/>
                  <a:pt x="0" y="21"/>
                </a:cubicBezTo>
                <a:cubicBezTo>
                  <a:pt x="0" y="9"/>
                  <a:pt x="9" y="0"/>
                  <a:pt x="21" y="0"/>
                </a:cubicBezTo>
                <a:cubicBezTo>
                  <a:pt x="202" y="0"/>
                  <a:pt x="202" y="0"/>
                  <a:pt x="202" y="0"/>
                </a:cubicBezTo>
                <a:cubicBezTo>
                  <a:pt x="213" y="0"/>
                  <a:pt x="222" y="9"/>
                  <a:pt x="222" y="21"/>
                </a:cubicBezTo>
                <a:cubicBezTo>
                  <a:pt x="222" y="247"/>
                  <a:pt x="222" y="247"/>
                  <a:pt x="222" y="247"/>
                </a:cubicBezTo>
                <a:cubicBezTo>
                  <a:pt x="222" y="259"/>
                  <a:pt x="213" y="268"/>
                  <a:pt x="202" y="2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3" name="Freeform 84"/>
          <p:cNvSpPr/>
          <p:nvPr>
            <p:custDataLst>
              <p:tags r:id="rId83"/>
            </p:custDataLst>
          </p:nvPr>
        </p:nvSpPr>
        <p:spPr bwMode="auto">
          <a:xfrm>
            <a:off x="5345034" y="1724396"/>
            <a:ext cx="343248" cy="821717"/>
          </a:xfrm>
          <a:custGeom>
            <a:avLst/>
            <a:gdLst>
              <a:gd name="T0" fmla="*/ 112 w 112"/>
              <a:gd name="T1" fmla="*/ 16 h 268"/>
              <a:gd name="T2" fmla="*/ 112 w 112"/>
              <a:gd name="T3" fmla="*/ 252 h 268"/>
              <a:gd name="T4" fmla="*/ 96 w 112"/>
              <a:gd name="T5" fmla="*/ 268 h 268"/>
              <a:gd name="T6" fmla="*/ 0 w 112"/>
              <a:gd name="T7" fmla="*/ 268 h 268"/>
              <a:gd name="T8" fmla="*/ 0 w 112"/>
              <a:gd name="T9" fmla="*/ 0 h 268"/>
              <a:gd name="T10" fmla="*/ 96 w 112"/>
              <a:gd name="T11" fmla="*/ 0 h 268"/>
              <a:gd name="T12" fmla="*/ 112 w 112"/>
              <a:gd name="T13" fmla="*/ 16 h 268"/>
            </a:gdLst>
            <a:ahLst/>
            <a:cxnLst>
              <a:cxn ang="0">
                <a:pos x="T0" y="T1"/>
              </a:cxn>
              <a:cxn ang="0">
                <a:pos x="T2" y="T3"/>
              </a:cxn>
              <a:cxn ang="0">
                <a:pos x="T4" y="T5"/>
              </a:cxn>
              <a:cxn ang="0">
                <a:pos x="T6" y="T7"/>
              </a:cxn>
              <a:cxn ang="0">
                <a:pos x="T8" y="T9"/>
              </a:cxn>
              <a:cxn ang="0">
                <a:pos x="T10" y="T11"/>
              </a:cxn>
              <a:cxn ang="0">
                <a:pos x="T12" y="T13"/>
              </a:cxn>
            </a:cxnLst>
            <a:rect l="0" t="0" r="r" b="b"/>
            <a:pathLst>
              <a:path w="112" h="268">
                <a:moveTo>
                  <a:pt x="112" y="16"/>
                </a:moveTo>
                <a:cubicBezTo>
                  <a:pt x="112" y="252"/>
                  <a:pt x="112" y="252"/>
                  <a:pt x="112" y="252"/>
                </a:cubicBezTo>
                <a:cubicBezTo>
                  <a:pt x="112" y="261"/>
                  <a:pt x="105" y="268"/>
                  <a:pt x="96" y="268"/>
                </a:cubicBezTo>
                <a:cubicBezTo>
                  <a:pt x="0" y="268"/>
                  <a:pt x="0" y="268"/>
                  <a:pt x="0" y="268"/>
                </a:cubicBezTo>
                <a:cubicBezTo>
                  <a:pt x="0" y="0"/>
                  <a:pt x="0" y="0"/>
                  <a:pt x="0" y="0"/>
                </a:cubicBezTo>
                <a:cubicBezTo>
                  <a:pt x="96" y="0"/>
                  <a:pt x="96" y="0"/>
                  <a:pt x="96" y="0"/>
                </a:cubicBezTo>
                <a:cubicBezTo>
                  <a:pt x="105" y="0"/>
                  <a:pt x="112" y="7"/>
                  <a:pt x="112" y="1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4" name="Freeform 85"/>
          <p:cNvSpPr/>
          <p:nvPr>
            <p:custDataLst>
              <p:tags r:id="rId84"/>
            </p:custDataLst>
          </p:nvPr>
        </p:nvSpPr>
        <p:spPr bwMode="auto">
          <a:xfrm>
            <a:off x="5204612" y="1656646"/>
            <a:ext cx="284307" cy="128285"/>
          </a:xfrm>
          <a:custGeom>
            <a:avLst/>
            <a:gdLst>
              <a:gd name="T0" fmla="*/ 62 w 93"/>
              <a:gd name="T1" fmla="*/ 15 h 42"/>
              <a:gd name="T2" fmla="*/ 46 w 93"/>
              <a:gd name="T3" fmla="*/ 0 h 42"/>
              <a:gd name="T4" fmla="*/ 31 w 93"/>
              <a:gd name="T5" fmla="*/ 15 h 42"/>
              <a:gd name="T6" fmla="*/ 4 w 93"/>
              <a:gd name="T7" fmla="*/ 15 h 42"/>
              <a:gd name="T8" fmla="*/ 0 w 93"/>
              <a:gd name="T9" fmla="*/ 19 h 42"/>
              <a:gd name="T10" fmla="*/ 0 w 93"/>
              <a:gd name="T11" fmla="*/ 31 h 42"/>
              <a:gd name="T12" fmla="*/ 11 w 93"/>
              <a:gd name="T13" fmla="*/ 42 h 42"/>
              <a:gd name="T14" fmla="*/ 82 w 93"/>
              <a:gd name="T15" fmla="*/ 42 h 42"/>
              <a:gd name="T16" fmla="*/ 93 w 93"/>
              <a:gd name="T17" fmla="*/ 31 h 42"/>
              <a:gd name="T18" fmla="*/ 93 w 93"/>
              <a:gd name="T19" fmla="*/ 19 h 42"/>
              <a:gd name="T20" fmla="*/ 89 w 93"/>
              <a:gd name="T21" fmla="*/ 15 h 42"/>
              <a:gd name="T22" fmla="*/ 62 w 93"/>
              <a:gd name="T23"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42">
                <a:moveTo>
                  <a:pt x="62" y="15"/>
                </a:moveTo>
                <a:cubicBezTo>
                  <a:pt x="62" y="7"/>
                  <a:pt x="55" y="0"/>
                  <a:pt x="46" y="0"/>
                </a:cubicBezTo>
                <a:cubicBezTo>
                  <a:pt x="38" y="0"/>
                  <a:pt x="31" y="7"/>
                  <a:pt x="31" y="15"/>
                </a:cubicBezTo>
                <a:cubicBezTo>
                  <a:pt x="4" y="15"/>
                  <a:pt x="4" y="15"/>
                  <a:pt x="4" y="15"/>
                </a:cubicBezTo>
                <a:cubicBezTo>
                  <a:pt x="2" y="15"/>
                  <a:pt x="0" y="17"/>
                  <a:pt x="0" y="19"/>
                </a:cubicBezTo>
                <a:cubicBezTo>
                  <a:pt x="0" y="31"/>
                  <a:pt x="0" y="31"/>
                  <a:pt x="0" y="31"/>
                </a:cubicBezTo>
                <a:cubicBezTo>
                  <a:pt x="0" y="37"/>
                  <a:pt x="5" y="42"/>
                  <a:pt x="11" y="42"/>
                </a:cubicBezTo>
                <a:cubicBezTo>
                  <a:pt x="82" y="42"/>
                  <a:pt x="82" y="42"/>
                  <a:pt x="82" y="42"/>
                </a:cubicBezTo>
                <a:cubicBezTo>
                  <a:pt x="88" y="42"/>
                  <a:pt x="93" y="37"/>
                  <a:pt x="93" y="31"/>
                </a:cubicBezTo>
                <a:cubicBezTo>
                  <a:pt x="93" y="19"/>
                  <a:pt x="93" y="19"/>
                  <a:pt x="93" y="19"/>
                </a:cubicBezTo>
                <a:cubicBezTo>
                  <a:pt x="93" y="17"/>
                  <a:pt x="91" y="15"/>
                  <a:pt x="89" y="15"/>
                </a:cubicBezTo>
                <a:lnTo>
                  <a:pt x="62" y="15"/>
                </a:ln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95" name="Rectangle 86"/>
          <p:cNvSpPr>
            <a:spLocks noChangeArrowheads="1"/>
          </p:cNvSpPr>
          <p:nvPr>
            <p:custDataLst>
              <p:tags r:id="rId85"/>
            </p:custDataLst>
          </p:nvPr>
        </p:nvSpPr>
        <p:spPr bwMode="auto">
          <a:xfrm>
            <a:off x="5091931" y="1895945"/>
            <a:ext cx="119617" cy="36405"/>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6" name="Rectangle 87"/>
          <p:cNvSpPr>
            <a:spLocks noChangeArrowheads="1"/>
          </p:cNvSpPr>
          <p:nvPr>
            <p:custDataLst>
              <p:tags r:id="rId86"/>
            </p:custDataLst>
          </p:nvPr>
        </p:nvSpPr>
        <p:spPr bwMode="auto">
          <a:xfrm>
            <a:off x="5135269" y="1852605"/>
            <a:ext cx="32939" cy="119617"/>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7" name="Rectangle 88"/>
          <p:cNvSpPr>
            <a:spLocks noChangeArrowheads="1"/>
          </p:cNvSpPr>
          <p:nvPr>
            <p:custDataLst>
              <p:tags r:id="rId87"/>
            </p:custDataLst>
          </p:nvPr>
        </p:nvSpPr>
        <p:spPr bwMode="auto">
          <a:xfrm>
            <a:off x="5263554" y="1876876"/>
            <a:ext cx="327647" cy="71077"/>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8" name="Rectangle 89"/>
          <p:cNvSpPr>
            <a:spLocks noChangeArrowheads="1"/>
          </p:cNvSpPr>
          <p:nvPr>
            <p:custDataLst>
              <p:tags r:id="rId88"/>
            </p:custDataLst>
          </p:nvPr>
        </p:nvSpPr>
        <p:spPr bwMode="auto">
          <a:xfrm>
            <a:off x="5095398" y="2079767"/>
            <a:ext cx="504472" cy="31204"/>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99" name="Rectangle 90"/>
          <p:cNvSpPr>
            <a:spLocks noChangeArrowheads="1"/>
          </p:cNvSpPr>
          <p:nvPr>
            <p:custDataLst>
              <p:tags r:id="rId89"/>
            </p:custDataLst>
          </p:nvPr>
        </p:nvSpPr>
        <p:spPr bwMode="auto">
          <a:xfrm>
            <a:off x="5095398" y="2189020"/>
            <a:ext cx="504472" cy="31204"/>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00" name="Rectangle 91"/>
          <p:cNvSpPr>
            <a:spLocks noChangeArrowheads="1"/>
          </p:cNvSpPr>
          <p:nvPr>
            <p:custDataLst>
              <p:tags r:id="rId90"/>
            </p:custDataLst>
          </p:nvPr>
        </p:nvSpPr>
        <p:spPr bwMode="auto">
          <a:xfrm>
            <a:off x="5095398" y="2300006"/>
            <a:ext cx="504472" cy="31204"/>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01" name="Rectangle 92"/>
          <p:cNvSpPr>
            <a:spLocks noChangeArrowheads="1"/>
          </p:cNvSpPr>
          <p:nvPr>
            <p:custDataLst>
              <p:tags r:id="rId91"/>
            </p:custDataLst>
          </p:nvPr>
        </p:nvSpPr>
        <p:spPr bwMode="auto">
          <a:xfrm>
            <a:off x="5095398" y="2410993"/>
            <a:ext cx="292975" cy="29471"/>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03" name="Freeform 93"/>
          <p:cNvSpPr/>
          <p:nvPr>
            <p:custDataLst>
              <p:tags r:id="rId92"/>
            </p:custDataLst>
          </p:nvPr>
        </p:nvSpPr>
        <p:spPr bwMode="auto">
          <a:xfrm>
            <a:off x="7373321" y="3259099"/>
            <a:ext cx="755841" cy="589417"/>
          </a:xfrm>
          <a:custGeom>
            <a:avLst/>
            <a:gdLst>
              <a:gd name="T0" fmla="*/ 47 w 247"/>
              <a:gd name="T1" fmla="*/ 169 h 192"/>
              <a:gd name="T2" fmla="*/ 23 w 247"/>
              <a:gd name="T3" fmla="*/ 61 h 192"/>
              <a:gd name="T4" fmla="*/ 62 w 247"/>
              <a:gd name="T5" fmla="*/ 0 h 192"/>
              <a:gd name="T6" fmla="*/ 75 w 247"/>
              <a:gd name="T7" fmla="*/ 8 h 192"/>
              <a:gd name="T8" fmla="*/ 36 w 247"/>
              <a:gd name="T9" fmla="*/ 69 h 192"/>
              <a:gd name="T10" fmla="*/ 55 w 247"/>
              <a:gd name="T11" fmla="*/ 156 h 192"/>
              <a:gd name="T12" fmla="*/ 142 w 247"/>
              <a:gd name="T13" fmla="*/ 137 h 192"/>
              <a:gd name="T14" fmla="*/ 159 w 247"/>
              <a:gd name="T15" fmla="*/ 110 h 192"/>
              <a:gd name="T16" fmla="*/ 233 w 247"/>
              <a:gd name="T17" fmla="*/ 94 h 192"/>
              <a:gd name="T18" fmla="*/ 247 w 247"/>
              <a:gd name="T19" fmla="*/ 103 h 192"/>
              <a:gd name="T20" fmla="*/ 239 w 247"/>
              <a:gd name="T21" fmla="*/ 116 h 192"/>
              <a:gd name="T22" fmla="*/ 225 w 247"/>
              <a:gd name="T23" fmla="*/ 107 h 192"/>
              <a:gd name="T24" fmla="*/ 172 w 247"/>
              <a:gd name="T25" fmla="*/ 119 h 192"/>
              <a:gd name="T26" fmla="*/ 155 w 247"/>
              <a:gd name="T27" fmla="*/ 145 h 192"/>
              <a:gd name="T28" fmla="*/ 47 w 247"/>
              <a:gd name="T29" fmla="*/ 16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92">
                <a:moveTo>
                  <a:pt x="47" y="169"/>
                </a:moveTo>
                <a:cubicBezTo>
                  <a:pt x="10" y="146"/>
                  <a:pt x="0" y="97"/>
                  <a:pt x="23" y="61"/>
                </a:cubicBezTo>
                <a:cubicBezTo>
                  <a:pt x="62" y="0"/>
                  <a:pt x="62" y="0"/>
                  <a:pt x="62" y="0"/>
                </a:cubicBezTo>
                <a:cubicBezTo>
                  <a:pt x="75" y="8"/>
                  <a:pt x="75" y="8"/>
                  <a:pt x="75" y="8"/>
                </a:cubicBezTo>
                <a:cubicBezTo>
                  <a:pt x="36" y="69"/>
                  <a:pt x="36" y="69"/>
                  <a:pt x="36" y="69"/>
                </a:cubicBezTo>
                <a:cubicBezTo>
                  <a:pt x="17" y="98"/>
                  <a:pt x="26" y="137"/>
                  <a:pt x="55" y="156"/>
                </a:cubicBezTo>
                <a:cubicBezTo>
                  <a:pt x="84" y="175"/>
                  <a:pt x="123" y="166"/>
                  <a:pt x="142" y="137"/>
                </a:cubicBezTo>
                <a:cubicBezTo>
                  <a:pt x="159" y="110"/>
                  <a:pt x="159" y="110"/>
                  <a:pt x="159" y="110"/>
                </a:cubicBezTo>
                <a:cubicBezTo>
                  <a:pt x="175" y="85"/>
                  <a:pt x="209" y="78"/>
                  <a:pt x="233" y="94"/>
                </a:cubicBezTo>
                <a:cubicBezTo>
                  <a:pt x="247" y="103"/>
                  <a:pt x="247" y="103"/>
                  <a:pt x="247" y="103"/>
                </a:cubicBezTo>
                <a:cubicBezTo>
                  <a:pt x="239" y="116"/>
                  <a:pt x="239" y="116"/>
                  <a:pt x="239" y="116"/>
                </a:cubicBezTo>
                <a:cubicBezTo>
                  <a:pt x="225" y="107"/>
                  <a:pt x="225" y="107"/>
                  <a:pt x="225" y="107"/>
                </a:cubicBezTo>
                <a:cubicBezTo>
                  <a:pt x="207" y="96"/>
                  <a:pt x="184" y="101"/>
                  <a:pt x="172" y="119"/>
                </a:cubicBezTo>
                <a:cubicBezTo>
                  <a:pt x="155" y="145"/>
                  <a:pt x="155" y="145"/>
                  <a:pt x="155" y="145"/>
                </a:cubicBezTo>
                <a:cubicBezTo>
                  <a:pt x="132" y="182"/>
                  <a:pt x="83" y="192"/>
                  <a:pt x="47" y="169"/>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4" name="Freeform 94"/>
          <p:cNvSpPr/>
          <p:nvPr>
            <p:custDataLst>
              <p:tags r:id="rId93"/>
            </p:custDataLst>
          </p:nvPr>
        </p:nvSpPr>
        <p:spPr bwMode="auto">
          <a:xfrm>
            <a:off x="7565748" y="2743967"/>
            <a:ext cx="119617" cy="107482"/>
          </a:xfrm>
          <a:custGeom>
            <a:avLst/>
            <a:gdLst>
              <a:gd name="T0" fmla="*/ 20 w 39"/>
              <a:gd name="T1" fmla="*/ 32 h 35"/>
              <a:gd name="T2" fmla="*/ 0 w 39"/>
              <a:gd name="T3" fmla="*/ 19 h 35"/>
              <a:gd name="T4" fmla="*/ 12 w 39"/>
              <a:gd name="T5" fmla="*/ 0 h 35"/>
              <a:gd name="T6" fmla="*/ 32 w 39"/>
              <a:gd name="T7" fmla="*/ 13 h 35"/>
              <a:gd name="T8" fmla="*/ 35 w 39"/>
              <a:gd name="T9" fmla="*/ 27 h 35"/>
              <a:gd name="T10" fmla="*/ 35 w 39"/>
              <a:gd name="T11" fmla="*/ 29 h 35"/>
              <a:gd name="T12" fmla="*/ 20 w 39"/>
              <a:gd name="T13" fmla="*/ 32 h 35"/>
            </a:gdLst>
            <a:ahLst/>
            <a:cxnLst>
              <a:cxn ang="0">
                <a:pos x="T0" y="T1"/>
              </a:cxn>
              <a:cxn ang="0">
                <a:pos x="T2" y="T3"/>
              </a:cxn>
              <a:cxn ang="0">
                <a:pos x="T4" y="T5"/>
              </a:cxn>
              <a:cxn ang="0">
                <a:pos x="T6" y="T7"/>
              </a:cxn>
              <a:cxn ang="0">
                <a:pos x="T8" y="T9"/>
              </a:cxn>
              <a:cxn ang="0">
                <a:pos x="T10" y="T11"/>
              </a:cxn>
              <a:cxn ang="0">
                <a:pos x="T12" y="T13"/>
              </a:cxn>
            </a:cxnLst>
            <a:rect l="0" t="0" r="r" b="b"/>
            <a:pathLst>
              <a:path w="39" h="35">
                <a:moveTo>
                  <a:pt x="20" y="32"/>
                </a:moveTo>
                <a:cubicBezTo>
                  <a:pt x="0" y="19"/>
                  <a:pt x="0" y="19"/>
                  <a:pt x="0" y="19"/>
                </a:cubicBezTo>
                <a:cubicBezTo>
                  <a:pt x="12" y="0"/>
                  <a:pt x="12" y="0"/>
                  <a:pt x="12" y="0"/>
                </a:cubicBezTo>
                <a:cubicBezTo>
                  <a:pt x="32" y="13"/>
                  <a:pt x="32" y="13"/>
                  <a:pt x="32" y="13"/>
                </a:cubicBezTo>
                <a:cubicBezTo>
                  <a:pt x="37" y="16"/>
                  <a:pt x="39" y="23"/>
                  <a:pt x="35" y="27"/>
                </a:cubicBezTo>
                <a:cubicBezTo>
                  <a:pt x="35" y="29"/>
                  <a:pt x="35" y="29"/>
                  <a:pt x="35" y="29"/>
                </a:cubicBezTo>
                <a:cubicBezTo>
                  <a:pt x="31" y="34"/>
                  <a:pt x="25" y="35"/>
                  <a:pt x="20" y="32"/>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5" name="Freeform 95"/>
          <p:cNvSpPr/>
          <p:nvPr>
            <p:custDataLst>
              <p:tags r:id="rId94"/>
            </p:custDataLst>
          </p:nvPr>
        </p:nvSpPr>
        <p:spPr bwMode="auto">
          <a:xfrm>
            <a:off x="7936734" y="2986751"/>
            <a:ext cx="117884" cy="107482"/>
          </a:xfrm>
          <a:custGeom>
            <a:avLst/>
            <a:gdLst>
              <a:gd name="T0" fmla="*/ 6 w 39"/>
              <a:gd name="T1" fmla="*/ 22 h 35"/>
              <a:gd name="T2" fmla="*/ 27 w 39"/>
              <a:gd name="T3" fmla="*/ 35 h 35"/>
              <a:gd name="T4" fmla="*/ 39 w 39"/>
              <a:gd name="T5" fmla="*/ 16 h 35"/>
              <a:gd name="T6" fmla="*/ 18 w 39"/>
              <a:gd name="T7" fmla="*/ 3 h 35"/>
              <a:gd name="T8" fmla="*/ 4 w 39"/>
              <a:gd name="T9" fmla="*/ 6 h 35"/>
              <a:gd name="T10" fmla="*/ 3 w 39"/>
              <a:gd name="T11" fmla="*/ 7 h 35"/>
              <a:gd name="T12" fmla="*/ 6 w 39"/>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39" h="35">
                <a:moveTo>
                  <a:pt x="6" y="22"/>
                </a:moveTo>
                <a:cubicBezTo>
                  <a:pt x="27" y="35"/>
                  <a:pt x="27" y="35"/>
                  <a:pt x="27" y="35"/>
                </a:cubicBezTo>
                <a:cubicBezTo>
                  <a:pt x="39" y="16"/>
                  <a:pt x="39" y="16"/>
                  <a:pt x="39" y="16"/>
                </a:cubicBezTo>
                <a:cubicBezTo>
                  <a:pt x="18" y="3"/>
                  <a:pt x="18" y="3"/>
                  <a:pt x="18" y="3"/>
                </a:cubicBezTo>
                <a:cubicBezTo>
                  <a:pt x="13" y="0"/>
                  <a:pt x="7" y="1"/>
                  <a:pt x="4" y="6"/>
                </a:cubicBezTo>
                <a:cubicBezTo>
                  <a:pt x="3" y="7"/>
                  <a:pt x="3" y="7"/>
                  <a:pt x="3" y="7"/>
                </a:cubicBezTo>
                <a:cubicBezTo>
                  <a:pt x="0" y="12"/>
                  <a:pt x="1" y="19"/>
                  <a:pt x="6" y="22"/>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6" name="Freeform 96"/>
          <p:cNvSpPr/>
          <p:nvPr>
            <p:custDataLst>
              <p:tags r:id="rId95"/>
            </p:custDataLst>
          </p:nvPr>
        </p:nvSpPr>
        <p:spPr bwMode="auto">
          <a:xfrm>
            <a:off x="7470402" y="2743989"/>
            <a:ext cx="180292" cy="237501"/>
          </a:xfrm>
          <a:custGeom>
            <a:avLst/>
            <a:gdLst>
              <a:gd name="T0" fmla="*/ 104 w 104"/>
              <a:gd name="T1" fmla="*/ 18 h 137"/>
              <a:gd name="T2" fmla="*/ 76 w 104"/>
              <a:gd name="T3" fmla="*/ 0 h 137"/>
              <a:gd name="T4" fmla="*/ 0 w 104"/>
              <a:gd name="T5" fmla="*/ 119 h 137"/>
              <a:gd name="T6" fmla="*/ 28 w 104"/>
              <a:gd name="T7" fmla="*/ 137 h 137"/>
              <a:gd name="T8" fmla="*/ 104 w 104"/>
              <a:gd name="T9" fmla="*/ 18 h 137"/>
            </a:gdLst>
            <a:ahLst/>
            <a:cxnLst>
              <a:cxn ang="0">
                <a:pos x="T0" y="T1"/>
              </a:cxn>
              <a:cxn ang="0">
                <a:pos x="T2" y="T3"/>
              </a:cxn>
              <a:cxn ang="0">
                <a:pos x="T4" y="T5"/>
              </a:cxn>
              <a:cxn ang="0">
                <a:pos x="T6" y="T7"/>
              </a:cxn>
              <a:cxn ang="0">
                <a:pos x="T8" y="T9"/>
              </a:cxn>
            </a:cxnLst>
            <a:rect l="0" t="0" r="r" b="b"/>
            <a:pathLst>
              <a:path w="104" h="137">
                <a:moveTo>
                  <a:pt x="104" y="18"/>
                </a:moveTo>
                <a:lnTo>
                  <a:pt x="76" y="0"/>
                </a:lnTo>
                <a:lnTo>
                  <a:pt x="0" y="119"/>
                </a:lnTo>
                <a:lnTo>
                  <a:pt x="28" y="137"/>
                </a:lnTo>
                <a:lnTo>
                  <a:pt x="104" y="18"/>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7" name="Freeform 97"/>
          <p:cNvSpPr/>
          <p:nvPr>
            <p:custDataLst>
              <p:tags r:id="rId96"/>
            </p:custDataLst>
          </p:nvPr>
        </p:nvSpPr>
        <p:spPr bwMode="auto">
          <a:xfrm>
            <a:off x="7870858" y="3005850"/>
            <a:ext cx="183759" cy="235767"/>
          </a:xfrm>
          <a:custGeom>
            <a:avLst/>
            <a:gdLst>
              <a:gd name="T0" fmla="*/ 106 w 106"/>
              <a:gd name="T1" fmla="*/ 17 h 136"/>
              <a:gd name="T2" fmla="*/ 78 w 106"/>
              <a:gd name="T3" fmla="*/ 0 h 136"/>
              <a:gd name="T4" fmla="*/ 0 w 106"/>
              <a:gd name="T5" fmla="*/ 118 h 136"/>
              <a:gd name="T6" fmla="*/ 30 w 106"/>
              <a:gd name="T7" fmla="*/ 136 h 136"/>
              <a:gd name="T8" fmla="*/ 106 w 106"/>
              <a:gd name="T9" fmla="*/ 17 h 136"/>
            </a:gdLst>
            <a:ahLst/>
            <a:cxnLst>
              <a:cxn ang="0">
                <a:pos x="T0" y="T1"/>
              </a:cxn>
              <a:cxn ang="0">
                <a:pos x="T2" y="T3"/>
              </a:cxn>
              <a:cxn ang="0">
                <a:pos x="T4" y="T5"/>
              </a:cxn>
              <a:cxn ang="0">
                <a:pos x="T6" y="T7"/>
              </a:cxn>
              <a:cxn ang="0">
                <a:pos x="T8" y="T9"/>
              </a:cxn>
            </a:cxnLst>
            <a:rect l="0" t="0" r="r" b="b"/>
            <a:pathLst>
              <a:path w="105" h="136">
                <a:moveTo>
                  <a:pt x="106" y="17"/>
                </a:moveTo>
                <a:lnTo>
                  <a:pt x="78" y="0"/>
                </a:lnTo>
                <a:lnTo>
                  <a:pt x="0" y="118"/>
                </a:lnTo>
                <a:lnTo>
                  <a:pt x="30" y="136"/>
                </a:lnTo>
                <a:lnTo>
                  <a:pt x="106" y="17"/>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8" name="Freeform 98"/>
          <p:cNvSpPr/>
          <p:nvPr>
            <p:custDataLst>
              <p:tags r:id="rId97"/>
            </p:custDataLst>
          </p:nvPr>
        </p:nvSpPr>
        <p:spPr bwMode="auto">
          <a:xfrm>
            <a:off x="7390657" y="2919181"/>
            <a:ext cx="558213" cy="471533"/>
          </a:xfrm>
          <a:custGeom>
            <a:avLst/>
            <a:gdLst>
              <a:gd name="T0" fmla="*/ 55 w 182"/>
              <a:gd name="T1" fmla="*/ 126 h 154"/>
              <a:gd name="T2" fmla="*/ 28 w 182"/>
              <a:gd name="T3" fmla="*/ 0 h 154"/>
              <a:gd name="T4" fmla="*/ 50 w 182"/>
              <a:gd name="T5" fmla="*/ 14 h 154"/>
              <a:gd name="T6" fmla="*/ 70 w 182"/>
              <a:gd name="T7" fmla="*/ 104 h 154"/>
              <a:gd name="T8" fmla="*/ 160 w 182"/>
              <a:gd name="T9" fmla="*/ 84 h 154"/>
              <a:gd name="T10" fmla="*/ 182 w 182"/>
              <a:gd name="T11" fmla="*/ 99 h 154"/>
              <a:gd name="T12" fmla="*/ 55 w 182"/>
              <a:gd name="T13" fmla="*/ 126 h 154"/>
            </a:gdLst>
            <a:ahLst/>
            <a:cxnLst>
              <a:cxn ang="0">
                <a:pos x="T0" y="T1"/>
              </a:cxn>
              <a:cxn ang="0">
                <a:pos x="T2" y="T3"/>
              </a:cxn>
              <a:cxn ang="0">
                <a:pos x="T4" y="T5"/>
              </a:cxn>
              <a:cxn ang="0">
                <a:pos x="T6" y="T7"/>
              </a:cxn>
              <a:cxn ang="0">
                <a:pos x="T8" y="T9"/>
              </a:cxn>
              <a:cxn ang="0">
                <a:pos x="T10" y="T11"/>
              </a:cxn>
              <a:cxn ang="0">
                <a:pos x="T12" y="T13"/>
              </a:cxn>
            </a:cxnLst>
            <a:rect l="0" t="0" r="r" b="b"/>
            <a:pathLst>
              <a:path w="182" h="154">
                <a:moveTo>
                  <a:pt x="55" y="126"/>
                </a:moveTo>
                <a:cubicBezTo>
                  <a:pt x="13" y="99"/>
                  <a:pt x="0" y="42"/>
                  <a:pt x="28" y="0"/>
                </a:cubicBezTo>
                <a:cubicBezTo>
                  <a:pt x="50" y="14"/>
                  <a:pt x="50" y="14"/>
                  <a:pt x="50" y="14"/>
                </a:cubicBezTo>
                <a:cubicBezTo>
                  <a:pt x="31" y="44"/>
                  <a:pt x="40" y="85"/>
                  <a:pt x="70" y="104"/>
                </a:cubicBezTo>
                <a:cubicBezTo>
                  <a:pt x="100" y="123"/>
                  <a:pt x="140" y="115"/>
                  <a:pt x="160" y="84"/>
                </a:cubicBezTo>
                <a:cubicBezTo>
                  <a:pt x="182" y="99"/>
                  <a:pt x="182" y="99"/>
                  <a:pt x="182" y="99"/>
                </a:cubicBezTo>
                <a:cubicBezTo>
                  <a:pt x="155" y="141"/>
                  <a:pt x="98" y="154"/>
                  <a:pt x="55" y="126"/>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09" name="Freeform 99"/>
          <p:cNvSpPr/>
          <p:nvPr>
            <p:custDataLst>
              <p:tags r:id="rId98"/>
            </p:custDataLst>
          </p:nvPr>
        </p:nvSpPr>
        <p:spPr bwMode="auto">
          <a:xfrm>
            <a:off x="7988741" y="3465408"/>
            <a:ext cx="256570" cy="256570"/>
          </a:xfrm>
          <a:custGeom>
            <a:avLst/>
            <a:gdLst>
              <a:gd name="T0" fmla="*/ 70 w 84"/>
              <a:gd name="T1" fmla="*/ 68 h 84"/>
              <a:gd name="T2" fmla="*/ 16 w 84"/>
              <a:gd name="T3" fmla="*/ 70 h 84"/>
              <a:gd name="T4" fmla="*/ 14 w 84"/>
              <a:gd name="T5" fmla="*/ 16 h 84"/>
              <a:gd name="T6" fmla="*/ 68 w 84"/>
              <a:gd name="T7" fmla="*/ 14 h 84"/>
              <a:gd name="T8" fmla="*/ 70 w 84"/>
              <a:gd name="T9" fmla="*/ 68 h 84"/>
            </a:gdLst>
            <a:ahLst/>
            <a:cxnLst>
              <a:cxn ang="0">
                <a:pos x="T0" y="T1"/>
              </a:cxn>
              <a:cxn ang="0">
                <a:pos x="T2" y="T3"/>
              </a:cxn>
              <a:cxn ang="0">
                <a:pos x="T4" y="T5"/>
              </a:cxn>
              <a:cxn ang="0">
                <a:pos x="T6" y="T7"/>
              </a:cxn>
              <a:cxn ang="0">
                <a:pos x="T8" y="T9"/>
              </a:cxn>
            </a:cxnLst>
            <a:rect l="0" t="0" r="r" b="b"/>
            <a:pathLst>
              <a:path w="84" h="84">
                <a:moveTo>
                  <a:pt x="70" y="68"/>
                </a:moveTo>
                <a:cubicBezTo>
                  <a:pt x="55" y="84"/>
                  <a:pt x="31" y="84"/>
                  <a:pt x="16" y="70"/>
                </a:cubicBezTo>
                <a:cubicBezTo>
                  <a:pt x="0" y="56"/>
                  <a:pt x="0" y="31"/>
                  <a:pt x="14" y="16"/>
                </a:cubicBezTo>
                <a:cubicBezTo>
                  <a:pt x="28" y="1"/>
                  <a:pt x="53" y="0"/>
                  <a:pt x="68" y="14"/>
                </a:cubicBezTo>
                <a:cubicBezTo>
                  <a:pt x="83" y="29"/>
                  <a:pt x="84" y="53"/>
                  <a:pt x="70" y="68"/>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0" name="Freeform 100"/>
          <p:cNvSpPr/>
          <p:nvPr>
            <p:custDataLst>
              <p:tags r:id="rId99"/>
            </p:custDataLst>
          </p:nvPr>
        </p:nvSpPr>
        <p:spPr bwMode="auto">
          <a:xfrm>
            <a:off x="8037282" y="3508755"/>
            <a:ext cx="208029" cy="213231"/>
          </a:xfrm>
          <a:custGeom>
            <a:avLst/>
            <a:gdLst>
              <a:gd name="T0" fmla="*/ 52 w 68"/>
              <a:gd name="T1" fmla="*/ 0 h 70"/>
              <a:gd name="T2" fmla="*/ 0 w 68"/>
              <a:gd name="T3" fmla="*/ 56 h 70"/>
              <a:gd name="T4" fmla="*/ 54 w 68"/>
              <a:gd name="T5" fmla="*/ 54 h 70"/>
              <a:gd name="T6" fmla="*/ 52 w 68"/>
              <a:gd name="T7" fmla="*/ 0 h 70"/>
            </a:gdLst>
            <a:ahLst/>
            <a:cxnLst>
              <a:cxn ang="0">
                <a:pos x="T0" y="T1"/>
              </a:cxn>
              <a:cxn ang="0">
                <a:pos x="T2" y="T3"/>
              </a:cxn>
              <a:cxn ang="0">
                <a:pos x="T4" y="T5"/>
              </a:cxn>
              <a:cxn ang="0">
                <a:pos x="T6" y="T7"/>
              </a:cxn>
            </a:cxnLst>
            <a:rect l="0" t="0" r="r" b="b"/>
            <a:pathLst>
              <a:path w="68" h="70">
                <a:moveTo>
                  <a:pt x="52" y="0"/>
                </a:moveTo>
                <a:cubicBezTo>
                  <a:pt x="0" y="56"/>
                  <a:pt x="0" y="56"/>
                  <a:pt x="0" y="56"/>
                </a:cubicBezTo>
                <a:cubicBezTo>
                  <a:pt x="15" y="70"/>
                  <a:pt x="39" y="70"/>
                  <a:pt x="54" y="54"/>
                </a:cubicBezTo>
                <a:cubicBezTo>
                  <a:pt x="68" y="39"/>
                  <a:pt x="67" y="15"/>
                  <a:pt x="52" y="0"/>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1" name="Freeform 101"/>
          <p:cNvSpPr/>
          <p:nvPr>
            <p:custDataLst>
              <p:tags r:id="rId100"/>
            </p:custDataLst>
          </p:nvPr>
        </p:nvSpPr>
        <p:spPr bwMode="auto">
          <a:xfrm>
            <a:off x="8037282" y="3513948"/>
            <a:ext cx="159489" cy="159489"/>
          </a:xfrm>
          <a:custGeom>
            <a:avLst/>
            <a:gdLst>
              <a:gd name="T0" fmla="*/ 43 w 52"/>
              <a:gd name="T1" fmla="*/ 42 h 52"/>
              <a:gd name="T2" fmla="*/ 10 w 52"/>
              <a:gd name="T3" fmla="*/ 43 h 52"/>
              <a:gd name="T4" fmla="*/ 9 w 52"/>
              <a:gd name="T5" fmla="*/ 10 h 52"/>
              <a:gd name="T6" fmla="*/ 42 w 52"/>
              <a:gd name="T7" fmla="*/ 9 h 52"/>
              <a:gd name="T8" fmla="*/ 43 w 52"/>
              <a:gd name="T9" fmla="*/ 42 h 52"/>
            </a:gdLst>
            <a:ahLst/>
            <a:cxnLst>
              <a:cxn ang="0">
                <a:pos x="T0" y="T1"/>
              </a:cxn>
              <a:cxn ang="0">
                <a:pos x="T2" y="T3"/>
              </a:cxn>
              <a:cxn ang="0">
                <a:pos x="T4" y="T5"/>
              </a:cxn>
              <a:cxn ang="0">
                <a:pos x="T6" y="T7"/>
              </a:cxn>
              <a:cxn ang="0">
                <a:pos x="T8" y="T9"/>
              </a:cxn>
            </a:cxnLst>
            <a:rect l="0" t="0" r="r" b="b"/>
            <a:pathLst>
              <a:path w="52" h="52">
                <a:moveTo>
                  <a:pt x="43" y="42"/>
                </a:moveTo>
                <a:cubicBezTo>
                  <a:pt x="34" y="52"/>
                  <a:pt x="19" y="52"/>
                  <a:pt x="10" y="43"/>
                </a:cubicBezTo>
                <a:cubicBezTo>
                  <a:pt x="1" y="34"/>
                  <a:pt x="0" y="20"/>
                  <a:pt x="9" y="10"/>
                </a:cubicBezTo>
                <a:cubicBezTo>
                  <a:pt x="18" y="1"/>
                  <a:pt x="32" y="0"/>
                  <a:pt x="42" y="9"/>
                </a:cubicBezTo>
                <a:cubicBezTo>
                  <a:pt x="51" y="18"/>
                  <a:pt x="52" y="33"/>
                  <a:pt x="43" y="42"/>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3" name="Freeform 102"/>
          <p:cNvSpPr/>
          <p:nvPr>
            <p:custDataLst>
              <p:tags r:id="rId101"/>
            </p:custDataLst>
          </p:nvPr>
        </p:nvSpPr>
        <p:spPr bwMode="auto">
          <a:xfrm>
            <a:off x="4360360" y="1552698"/>
            <a:ext cx="592884" cy="731571"/>
          </a:xfrm>
          <a:custGeom>
            <a:avLst/>
            <a:gdLst>
              <a:gd name="T0" fmla="*/ 157 w 194"/>
              <a:gd name="T1" fmla="*/ 211 h 239"/>
              <a:gd name="T2" fmla="*/ 47 w 194"/>
              <a:gd name="T3" fmla="*/ 202 h 239"/>
              <a:gd name="T4" fmla="*/ 0 w 194"/>
              <a:gd name="T5" fmla="*/ 147 h 239"/>
              <a:gd name="T6" fmla="*/ 12 w 194"/>
              <a:gd name="T7" fmla="*/ 137 h 239"/>
              <a:gd name="T8" fmla="*/ 59 w 194"/>
              <a:gd name="T9" fmla="*/ 192 h 239"/>
              <a:gd name="T10" fmla="*/ 148 w 194"/>
              <a:gd name="T11" fmla="*/ 199 h 239"/>
              <a:gd name="T12" fmla="*/ 155 w 194"/>
              <a:gd name="T13" fmla="*/ 110 h 239"/>
              <a:gd name="T14" fmla="*/ 134 w 194"/>
              <a:gd name="T15" fmla="*/ 86 h 239"/>
              <a:gd name="T16" fmla="*/ 140 w 194"/>
              <a:gd name="T17" fmla="*/ 10 h 239"/>
              <a:gd name="T18" fmla="*/ 153 w 194"/>
              <a:gd name="T19" fmla="*/ 0 h 239"/>
              <a:gd name="T20" fmla="*/ 163 w 194"/>
              <a:gd name="T21" fmla="*/ 12 h 239"/>
              <a:gd name="T22" fmla="*/ 150 w 194"/>
              <a:gd name="T23" fmla="*/ 22 h 239"/>
              <a:gd name="T24" fmla="*/ 146 w 194"/>
              <a:gd name="T25" fmla="*/ 76 h 239"/>
              <a:gd name="T26" fmla="*/ 166 w 194"/>
              <a:gd name="T27" fmla="*/ 100 h 239"/>
              <a:gd name="T28" fmla="*/ 157 w 194"/>
              <a:gd name="T29" fmla="*/ 21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4" h="239">
                <a:moveTo>
                  <a:pt x="157" y="211"/>
                </a:moveTo>
                <a:cubicBezTo>
                  <a:pt x="125" y="239"/>
                  <a:pt x="75" y="235"/>
                  <a:pt x="47" y="202"/>
                </a:cubicBezTo>
                <a:cubicBezTo>
                  <a:pt x="0" y="147"/>
                  <a:pt x="0" y="147"/>
                  <a:pt x="0" y="147"/>
                </a:cubicBezTo>
                <a:cubicBezTo>
                  <a:pt x="12" y="137"/>
                  <a:pt x="12" y="137"/>
                  <a:pt x="12" y="137"/>
                </a:cubicBezTo>
                <a:cubicBezTo>
                  <a:pt x="59" y="192"/>
                  <a:pt x="59" y="192"/>
                  <a:pt x="59" y="192"/>
                </a:cubicBezTo>
                <a:cubicBezTo>
                  <a:pt x="81" y="218"/>
                  <a:pt x="121" y="221"/>
                  <a:pt x="148" y="199"/>
                </a:cubicBezTo>
                <a:cubicBezTo>
                  <a:pt x="174" y="176"/>
                  <a:pt x="177" y="137"/>
                  <a:pt x="155" y="110"/>
                </a:cubicBezTo>
                <a:cubicBezTo>
                  <a:pt x="134" y="86"/>
                  <a:pt x="134" y="86"/>
                  <a:pt x="134" y="86"/>
                </a:cubicBezTo>
                <a:cubicBezTo>
                  <a:pt x="115" y="63"/>
                  <a:pt x="118" y="29"/>
                  <a:pt x="140" y="10"/>
                </a:cubicBezTo>
                <a:cubicBezTo>
                  <a:pt x="153" y="0"/>
                  <a:pt x="153" y="0"/>
                  <a:pt x="153" y="0"/>
                </a:cubicBezTo>
                <a:cubicBezTo>
                  <a:pt x="163" y="12"/>
                  <a:pt x="163" y="12"/>
                  <a:pt x="163" y="12"/>
                </a:cubicBezTo>
                <a:cubicBezTo>
                  <a:pt x="150" y="22"/>
                  <a:pt x="150" y="22"/>
                  <a:pt x="150" y="22"/>
                </a:cubicBezTo>
                <a:cubicBezTo>
                  <a:pt x="134" y="36"/>
                  <a:pt x="132" y="60"/>
                  <a:pt x="146" y="76"/>
                </a:cubicBezTo>
                <a:cubicBezTo>
                  <a:pt x="166" y="100"/>
                  <a:pt x="166" y="100"/>
                  <a:pt x="166" y="100"/>
                </a:cubicBezTo>
                <a:cubicBezTo>
                  <a:pt x="194" y="133"/>
                  <a:pt x="190" y="183"/>
                  <a:pt x="157" y="211"/>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4" name="Freeform 103"/>
          <p:cNvSpPr/>
          <p:nvPr>
            <p:custDataLst>
              <p:tags r:id="rId102"/>
            </p:custDataLst>
          </p:nvPr>
        </p:nvSpPr>
        <p:spPr bwMode="auto">
          <a:xfrm>
            <a:off x="3880158" y="1755490"/>
            <a:ext cx="116150" cy="112683"/>
          </a:xfrm>
          <a:custGeom>
            <a:avLst/>
            <a:gdLst>
              <a:gd name="T0" fmla="*/ 33 w 38"/>
              <a:gd name="T1" fmla="*/ 21 h 37"/>
              <a:gd name="T2" fmla="*/ 15 w 38"/>
              <a:gd name="T3" fmla="*/ 37 h 37"/>
              <a:gd name="T4" fmla="*/ 0 w 38"/>
              <a:gd name="T5" fmla="*/ 20 h 37"/>
              <a:gd name="T6" fmla="*/ 19 w 38"/>
              <a:gd name="T7" fmla="*/ 4 h 37"/>
              <a:gd name="T8" fmla="*/ 33 w 38"/>
              <a:gd name="T9" fmla="*/ 5 h 37"/>
              <a:gd name="T10" fmla="*/ 35 w 38"/>
              <a:gd name="T11" fmla="*/ 6 h 37"/>
              <a:gd name="T12" fmla="*/ 33 w 38"/>
              <a:gd name="T13" fmla="*/ 21 h 37"/>
            </a:gdLst>
            <a:ahLst/>
            <a:cxnLst>
              <a:cxn ang="0">
                <a:pos x="T0" y="T1"/>
              </a:cxn>
              <a:cxn ang="0">
                <a:pos x="T2" y="T3"/>
              </a:cxn>
              <a:cxn ang="0">
                <a:pos x="T4" y="T5"/>
              </a:cxn>
              <a:cxn ang="0">
                <a:pos x="T6" y="T7"/>
              </a:cxn>
              <a:cxn ang="0">
                <a:pos x="T8" y="T9"/>
              </a:cxn>
              <a:cxn ang="0">
                <a:pos x="T10" y="T11"/>
              </a:cxn>
              <a:cxn ang="0">
                <a:pos x="T12" y="T13"/>
              </a:cxn>
            </a:cxnLst>
            <a:rect l="0" t="0" r="r" b="b"/>
            <a:pathLst>
              <a:path w="38" h="37">
                <a:moveTo>
                  <a:pt x="33" y="21"/>
                </a:moveTo>
                <a:cubicBezTo>
                  <a:pt x="15" y="37"/>
                  <a:pt x="15" y="37"/>
                  <a:pt x="15" y="37"/>
                </a:cubicBezTo>
                <a:cubicBezTo>
                  <a:pt x="0" y="20"/>
                  <a:pt x="0" y="20"/>
                  <a:pt x="0" y="20"/>
                </a:cubicBezTo>
                <a:cubicBezTo>
                  <a:pt x="19" y="4"/>
                  <a:pt x="19" y="4"/>
                  <a:pt x="19" y="4"/>
                </a:cubicBezTo>
                <a:cubicBezTo>
                  <a:pt x="23" y="0"/>
                  <a:pt x="30" y="1"/>
                  <a:pt x="33" y="5"/>
                </a:cubicBezTo>
                <a:cubicBezTo>
                  <a:pt x="35" y="6"/>
                  <a:pt x="35" y="6"/>
                  <a:pt x="35" y="6"/>
                </a:cubicBezTo>
                <a:cubicBezTo>
                  <a:pt x="38" y="11"/>
                  <a:pt x="38" y="17"/>
                  <a:pt x="33" y="21"/>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5" name="Freeform 104"/>
          <p:cNvSpPr/>
          <p:nvPr>
            <p:custDataLst>
              <p:tags r:id="rId103"/>
            </p:custDataLst>
          </p:nvPr>
        </p:nvSpPr>
        <p:spPr bwMode="auto">
          <a:xfrm>
            <a:off x="4219940" y="1465885"/>
            <a:ext cx="116150" cy="114416"/>
          </a:xfrm>
          <a:custGeom>
            <a:avLst/>
            <a:gdLst>
              <a:gd name="T0" fmla="*/ 19 w 38"/>
              <a:gd name="T1" fmla="*/ 33 h 37"/>
              <a:gd name="T2" fmla="*/ 38 w 38"/>
              <a:gd name="T3" fmla="*/ 17 h 37"/>
              <a:gd name="T4" fmla="*/ 23 w 38"/>
              <a:gd name="T5" fmla="*/ 0 h 37"/>
              <a:gd name="T6" fmla="*/ 5 w 38"/>
              <a:gd name="T7" fmla="*/ 16 h 37"/>
              <a:gd name="T8" fmla="*/ 3 w 38"/>
              <a:gd name="T9" fmla="*/ 30 h 37"/>
              <a:gd name="T10" fmla="*/ 5 w 38"/>
              <a:gd name="T11" fmla="*/ 32 h 37"/>
              <a:gd name="T12" fmla="*/ 19 w 38"/>
              <a:gd name="T13" fmla="*/ 33 h 37"/>
            </a:gdLst>
            <a:ahLst/>
            <a:cxnLst>
              <a:cxn ang="0">
                <a:pos x="T0" y="T1"/>
              </a:cxn>
              <a:cxn ang="0">
                <a:pos x="T2" y="T3"/>
              </a:cxn>
              <a:cxn ang="0">
                <a:pos x="T4" y="T5"/>
              </a:cxn>
              <a:cxn ang="0">
                <a:pos x="T6" y="T7"/>
              </a:cxn>
              <a:cxn ang="0">
                <a:pos x="T8" y="T9"/>
              </a:cxn>
              <a:cxn ang="0">
                <a:pos x="T10" y="T11"/>
              </a:cxn>
              <a:cxn ang="0">
                <a:pos x="T12" y="T13"/>
              </a:cxn>
            </a:cxnLst>
            <a:rect l="0" t="0" r="r" b="b"/>
            <a:pathLst>
              <a:path w="38" h="37">
                <a:moveTo>
                  <a:pt x="19" y="33"/>
                </a:moveTo>
                <a:cubicBezTo>
                  <a:pt x="38" y="17"/>
                  <a:pt x="38" y="17"/>
                  <a:pt x="38" y="17"/>
                </a:cubicBezTo>
                <a:cubicBezTo>
                  <a:pt x="23" y="0"/>
                  <a:pt x="23" y="0"/>
                  <a:pt x="23" y="0"/>
                </a:cubicBezTo>
                <a:cubicBezTo>
                  <a:pt x="5" y="16"/>
                  <a:pt x="5" y="16"/>
                  <a:pt x="5" y="16"/>
                </a:cubicBezTo>
                <a:cubicBezTo>
                  <a:pt x="0" y="19"/>
                  <a:pt x="0" y="26"/>
                  <a:pt x="3" y="30"/>
                </a:cubicBezTo>
                <a:cubicBezTo>
                  <a:pt x="5" y="32"/>
                  <a:pt x="5" y="32"/>
                  <a:pt x="5" y="32"/>
                </a:cubicBezTo>
                <a:cubicBezTo>
                  <a:pt x="8" y="36"/>
                  <a:pt x="15" y="37"/>
                  <a:pt x="19" y="33"/>
                </a:cubicBez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6" name="Freeform 105"/>
          <p:cNvSpPr/>
          <p:nvPr>
            <p:custDataLst>
              <p:tags r:id="rId104"/>
            </p:custDataLst>
          </p:nvPr>
        </p:nvSpPr>
        <p:spPr bwMode="auto">
          <a:xfrm>
            <a:off x="3880158" y="1776319"/>
            <a:ext cx="201096" cy="223632"/>
          </a:xfrm>
          <a:custGeom>
            <a:avLst/>
            <a:gdLst>
              <a:gd name="T0" fmla="*/ 26 w 116"/>
              <a:gd name="T1" fmla="*/ 0 h 129"/>
              <a:gd name="T2" fmla="*/ 0 w 116"/>
              <a:gd name="T3" fmla="*/ 23 h 129"/>
              <a:gd name="T4" fmla="*/ 91 w 116"/>
              <a:gd name="T5" fmla="*/ 129 h 129"/>
              <a:gd name="T6" fmla="*/ 116 w 116"/>
              <a:gd name="T7" fmla="*/ 108 h 129"/>
              <a:gd name="T8" fmla="*/ 26 w 116"/>
              <a:gd name="T9" fmla="*/ 0 h 129"/>
            </a:gdLst>
            <a:ahLst/>
            <a:cxnLst>
              <a:cxn ang="0">
                <a:pos x="T0" y="T1"/>
              </a:cxn>
              <a:cxn ang="0">
                <a:pos x="T2" y="T3"/>
              </a:cxn>
              <a:cxn ang="0">
                <a:pos x="T4" y="T5"/>
              </a:cxn>
              <a:cxn ang="0">
                <a:pos x="T6" y="T7"/>
              </a:cxn>
              <a:cxn ang="0">
                <a:pos x="T8" y="T9"/>
              </a:cxn>
            </a:cxnLst>
            <a:rect l="0" t="0" r="r" b="b"/>
            <a:pathLst>
              <a:path w="115" h="129">
                <a:moveTo>
                  <a:pt x="26" y="0"/>
                </a:moveTo>
                <a:lnTo>
                  <a:pt x="0" y="23"/>
                </a:lnTo>
                <a:lnTo>
                  <a:pt x="91" y="129"/>
                </a:lnTo>
                <a:lnTo>
                  <a:pt x="116" y="108"/>
                </a:lnTo>
                <a:lnTo>
                  <a:pt x="26" y="0"/>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7" name="Freeform 106"/>
          <p:cNvSpPr/>
          <p:nvPr>
            <p:custDataLst>
              <p:tags r:id="rId105"/>
            </p:custDataLst>
          </p:nvPr>
        </p:nvSpPr>
        <p:spPr bwMode="auto">
          <a:xfrm>
            <a:off x="4245944" y="1465904"/>
            <a:ext cx="202829" cy="223632"/>
          </a:xfrm>
          <a:custGeom>
            <a:avLst/>
            <a:gdLst>
              <a:gd name="T0" fmla="*/ 25 w 117"/>
              <a:gd name="T1" fmla="*/ 0 h 129"/>
              <a:gd name="T2" fmla="*/ 0 w 117"/>
              <a:gd name="T3" fmla="*/ 22 h 129"/>
              <a:gd name="T4" fmla="*/ 91 w 117"/>
              <a:gd name="T5" fmla="*/ 129 h 129"/>
              <a:gd name="T6" fmla="*/ 117 w 117"/>
              <a:gd name="T7" fmla="*/ 106 h 129"/>
              <a:gd name="T8" fmla="*/ 25 w 117"/>
              <a:gd name="T9" fmla="*/ 0 h 129"/>
            </a:gdLst>
            <a:ahLst/>
            <a:cxnLst>
              <a:cxn ang="0">
                <a:pos x="T0" y="T1"/>
              </a:cxn>
              <a:cxn ang="0">
                <a:pos x="T2" y="T3"/>
              </a:cxn>
              <a:cxn ang="0">
                <a:pos x="T4" y="T5"/>
              </a:cxn>
              <a:cxn ang="0">
                <a:pos x="T6" y="T7"/>
              </a:cxn>
              <a:cxn ang="0">
                <a:pos x="T8" y="T9"/>
              </a:cxn>
            </a:cxnLst>
            <a:rect l="0" t="0" r="r" b="b"/>
            <a:pathLst>
              <a:path w="117" h="129">
                <a:moveTo>
                  <a:pt x="25" y="0"/>
                </a:moveTo>
                <a:lnTo>
                  <a:pt x="0" y="22"/>
                </a:lnTo>
                <a:lnTo>
                  <a:pt x="91" y="129"/>
                </a:lnTo>
                <a:lnTo>
                  <a:pt x="117" y="106"/>
                </a:lnTo>
                <a:lnTo>
                  <a:pt x="25" y="0"/>
                </a:ln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8" name="Freeform 107"/>
          <p:cNvSpPr/>
          <p:nvPr>
            <p:custDataLst>
              <p:tags r:id="rId106"/>
            </p:custDataLst>
          </p:nvPr>
        </p:nvSpPr>
        <p:spPr bwMode="auto">
          <a:xfrm>
            <a:off x="4010177" y="1622025"/>
            <a:ext cx="527008" cy="497537"/>
          </a:xfrm>
          <a:custGeom>
            <a:avLst/>
            <a:gdLst>
              <a:gd name="T0" fmla="*/ 129 w 172"/>
              <a:gd name="T1" fmla="*/ 129 h 162"/>
              <a:gd name="T2" fmla="*/ 0 w 172"/>
              <a:gd name="T3" fmla="*/ 119 h 162"/>
              <a:gd name="T4" fmla="*/ 20 w 172"/>
              <a:gd name="T5" fmla="*/ 101 h 162"/>
              <a:gd name="T6" fmla="*/ 112 w 172"/>
              <a:gd name="T7" fmla="*/ 109 h 162"/>
              <a:gd name="T8" fmla="*/ 119 w 172"/>
              <a:gd name="T9" fmla="*/ 17 h 162"/>
              <a:gd name="T10" fmla="*/ 139 w 172"/>
              <a:gd name="T11" fmla="*/ 0 h 162"/>
              <a:gd name="T12" fmla="*/ 129 w 172"/>
              <a:gd name="T13" fmla="*/ 129 h 162"/>
            </a:gdLst>
            <a:ahLst/>
            <a:cxnLst>
              <a:cxn ang="0">
                <a:pos x="T0" y="T1"/>
              </a:cxn>
              <a:cxn ang="0">
                <a:pos x="T2" y="T3"/>
              </a:cxn>
              <a:cxn ang="0">
                <a:pos x="T4" y="T5"/>
              </a:cxn>
              <a:cxn ang="0">
                <a:pos x="T6" y="T7"/>
              </a:cxn>
              <a:cxn ang="0">
                <a:pos x="T8" y="T9"/>
              </a:cxn>
              <a:cxn ang="0">
                <a:pos x="T10" y="T11"/>
              </a:cxn>
              <a:cxn ang="0">
                <a:pos x="T12" y="T13"/>
              </a:cxn>
            </a:cxnLst>
            <a:rect l="0" t="0" r="r" b="b"/>
            <a:pathLst>
              <a:path w="172" h="162">
                <a:moveTo>
                  <a:pt x="129" y="129"/>
                </a:moveTo>
                <a:cubicBezTo>
                  <a:pt x="90" y="162"/>
                  <a:pt x="32" y="157"/>
                  <a:pt x="0" y="119"/>
                </a:cubicBezTo>
                <a:cubicBezTo>
                  <a:pt x="20" y="101"/>
                  <a:pt x="20" y="101"/>
                  <a:pt x="20" y="101"/>
                </a:cubicBezTo>
                <a:cubicBezTo>
                  <a:pt x="43" y="128"/>
                  <a:pt x="84" y="132"/>
                  <a:pt x="112" y="109"/>
                </a:cubicBezTo>
                <a:cubicBezTo>
                  <a:pt x="139" y="85"/>
                  <a:pt x="142" y="44"/>
                  <a:pt x="119" y="17"/>
                </a:cubicBezTo>
                <a:cubicBezTo>
                  <a:pt x="139" y="0"/>
                  <a:pt x="139" y="0"/>
                  <a:pt x="139" y="0"/>
                </a:cubicBezTo>
                <a:cubicBezTo>
                  <a:pt x="172" y="38"/>
                  <a:pt x="168" y="96"/>
                  <a:pt x="129" y="129"/>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19" name="Freeform 108"/>
          <p:cNvSpPr/>
          <p:nvPr>
            <p:custDataLst>
              <p:tags r:id="rId107"/>
            </p:custDataLst>
          </p:nvPr>
        </p:nvSpPr>
        <p:spPr bwMode="auto">
          <a:xfrm>
            <a:off x="4724412" y="1452032"/>
            <a:ext cx="235767" cy="235767"/>
          </a:xfrm>
          <a:custGeom>
            <a:avLst/>
            <a:gdLst>
              <a:gd name="T0" fmla="*/ 77 w 77"/>
              <a:gd name="T1" fmla="*/ 39 h 77"/>
              <a:gd name="T2" fmla="*/ 38 w 77"/>
              <a:gd name="T3" fmla="*/ 77 h 77"/>
              <a:gd name="T4" fmla="*/ 0 w 77"/>
              <a:gd name="T5" fmla="*/ 38 h 77"/>
              <a:gd name="T6" fmla="*/ 39 w 77"/>
              <a:gd name="T7" fmla="*/ 1 h 77"/>
              <a:gd name="T8" fmla="*/ 77 w 77"/>
              <a:gd name="T9" fmla="*/ 39 h 77"/>
            </a:gdLst>
            <a:ahLst/>
            <a:cxnLst>
              <a:cxn ang="0">
                <a:pos x="T0" y="T1"/>
              </a:cxn>
              <a:cxn ang="0">
                <a:pos x="T2" y="T3"/>
              </a:cxn>
              <a:cxn ang="0">
                <a:pos x="T4" y="T5"/>
              </a:cxn>
              <a:cxn ang="0">
                <a:pos x="T6" y="T7"/>
              </a:cxn>
              <a:cxn ang="0">
                <a:pos x="T8" y="T9"/>
              </a:cxn>
            </a:cxnLst>
            <a:rect l="0" t="0" r="r" b="b"/>
            <a:pathLst>
              <a:path w="77" h="77">
                <a:moveTo>
                  <a:pt x="77" y="39"/>
                </a:moveTo>
                <a:cubicBezTo>
                  <a:pt x="76" y="61"/>
                  <a:pt x="59" y="77"/>
                  <a:pt x="38" y="77"/>
                </a:cubicBezTo>
                <a:cubicBezTo>
                  <a:pt x="17" y="76"/>
                  <a:pt x="0" y="59"/>
                  <a:pt x="0" y="38"/>
                </a:cubicBezTo>
                <a:cubicBezTo>
                  <a:pt x="1" y="17"/>
                  <a:pt x="18" y="0"/>
                  <a:pt x="39" y="1"/>
                </a:cubicBezTo>
                <a:cubicBezTo>
                  <a:pt x="60" y="1"/>
                  <a:pt x="77" y="18"/>
                  <a:pt x="77" y="39"/>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0" name="Freeform 109"/>
          <p:cNvSpPr/>
          <p:nvPr>
            <p:custDataLst>
              <p:tags r:id="rId108"/>
            </p:custDataLst>
          </p:nvPr>
        </p:nvSpPr>
        <p:spPr bwMode="auto">
          <a:xfrm>
            <a:off x="4840561" y="1453765"/>
            <a:ext cx="119617" cy="234033"/>
          </a:xfrm>
          <a:custGeom>
            <a:avLst/>
            <a:gdLst>
              <a:gd name="T0" fmla="*/ 1 w 39"/>
              <a:gd name="T1" fmla="*/ 0 h 76"/>
              <a:gd name="T2" fmla="*/ 0 w 39"/>
              <a:gd name="T3" fmla="*/ 76 h 76"/>
              <a:gd name="T4" fmla="*/ 39 w 39"/>
              <a:gd name="T5" fmla="*/ 38 h 76"/>
              <a:gd name="T6" fmla="*/ 1 w 39"/>
              <a:gd name="T7" fmla="*/ 0 h 76"/>
            </a:gdLst>
            <a:ahLst/>
            <a:cxnLst>
              <a:cxn ang="0">
                <a:pos x="T0" y="T1"/>
              </a:cxn>
              <a:cxn ang="0">
                <a:pos x="T2" y="T3"/>
              </a:cxn>
              <a:cxn ang="0">
                <a:pos x="T4" y="T5"/>
              </a:cxn>
              <a:cxn ang="0">
                <a:pos x="T6" y="T7"/>
              </a:cxn>
            </a:cxnLst>
            <a:rect l="0" t="0" r="r" b="b"/>
            <a:pathLst>
              <a:path w="39" h="76">
                <a:moveTo>
                  <a:pt x="1" y="0"/>
                </a:moveTo>
                <a:cubicBezTo>
                  <a:pt x="0" y="76"/>
                  <a:pt x="0" y="76"/>
                  <a:pt x="0" y="76"/>
                </a:cubicBezTo>
                <a:cubicBezTo>
                  <a:pt x="21" y="76"/>
                  <a:pt x="38" y="60"/>
                  <a:pt x="39" y="38"/>
                </a:cubicBezTo>
                <a:cubicBezTo>
                  <a:pt x="39" y="17"/>
                  <a:pt x="22" y="0"/>
                  <a:pt x="1" y="0"/>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1" name="Freeform 110"/>
          <p:cNvSpPr/>
          <p:nvPr>
            <p:custDataLst>
              <p:tags r:id="rId109"/>
            </p:custDataLst>
          </p:nvPr>
        </p:nvSpPr>
        <p:spPr bwMode="auto">
          <a:xfrm>
            <a:off x="4769485" y="1497105"/>
            <a:ext cx="143888" cy="143888"/>
          </a:xfrm>
          <a:custGeom>
            <a:avLst/>
            <a:gdLst>
              <a:gd name="T0" fmla="*/ 47 w 47"/>
              <a:gd name="T1" fmla="*/ 24 h 47"/>
              <a:gd name="T2" fmla="*/ 23 w 47"/>
              <a:gd name="T3" fmla="*/ 47 h 47"/>
              <a:gd name="T4" fmla="*/ 0 w 47"/>
              <a:gd name="T5" fmla="*/ 23 h 47"/>
              <a:gd name="T6" fmla="*/ 24 w 47"/>
              <a:gd name="T7" fmla="*/ 0 h 47"/>
              <a:gd name="T8" fmla="*/ 47 w 47"/>
              <a:gd name="T9" fmla="*/ 24 h 47"/>
            </a:gdLst>
            <a:ahLst/>
            <a:cxnLst>
              <a:cxn ang="0">
                <a:pos x="T0" y="T1"/>
              </a:cxn>
              <a:cxn ang="0">
                <a:pos x="T2" y="T3"/>
              </a:cxn>
              <a:cxn ang="0">
                <a:pos x="T4" y="T5"/>
              </a:cxn>
              <a:cxn ang="0">
                <a:pos x="T6" y="T7"/>
              </a:cxn>
              <a:cxn ang="0">
                <a:pos x="T8" y="T9"/>
              </a:cxn>
            </a:cxnLst>
            <a:rect l="0" t="0" r="r" b="b"/>
            <a:pathLst>
              <a:path w="47" h="47">
                <a:moveTo>
                  <a:pt x="47" y="24"/>
                </a:moveTo>
                <a:cubicBezTo>
                  <a:pt x="46" y="37"/>
                  <a:pt x="36" y="47"/>
                  <a:pt x="23" y="47"/>
                </a:cubicBezTo>
                <a:cubicBezTo>
                  <a:pt x="10" y="47"/>
                  <a:pt x="0" y="36"/>
                  <a:pt x="0" y="23"/>
                </a:cubicBezTo>
                <a:cubicBezTo>
                  <a:pt x="0" y="10"/>
                  <a:pt x="11" y="0"/>
                  <a:pt x="24" y="0"/>
                </a:cubicBezTo>
                <a:cubicBezTo>
                  <a:pt x="37" y="1"/>
                  <a:pt x="47" y="11"/>
                  <a:pt x="47" y="24"/>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grpSp>
        <p:nvGrpSpPr>
          <p:cNvPr id="122" name="组合 121"/>
          <p:cNvGrpSpPr/>
          <p:nvPr userDrawn="1">
            <p:custDataLst>
              <p:tags r:id="rId110"/>
            </p:custDataLst>
          </p:nvPr>
        </p:nvGrpSpPr>
        <p:grpSpPr>
          <a:xfrm>
            <a:off x="3984173" y="2308858"/>
            <a:ext cx="657027" cy="1088688"/>
            <a:chOff x="9790113" y="2941638"/>
            <a:chExt cx="601663" cy="996950"/>
          </a:xfrm>
        </p:grpSpPr>
        <p:sp>
          <p:nvSpPr>
            <p:cNvPr id="123" name="Freeform 111"/>
            <p:cNvSpPr/>
            <p:nvPr>
              <p:custDataLst>
                <p:tags r:id="rId111"/>
              </p:custDataLst>
            </p:nvPr>
          </p:nvSpPr>
          <p:spPr bwMode="auto">
            <a:xfrm>
              <a:off x="9896476" y="2941638"/>
              <a:ext cx="388938" cy="177800"/>
            </a:xfrm>
            <a:custGeom>
              <a:avLst/>
              <a:gdLst>
                <a:gd name="T0" fmla="*/ 128 w 139"/>
                <a:gd name="T1" fmla="*/ 63 h 63"/>
                <a:gd name="T2" fmla="*/ 11 w 139"/>
                <a:gd name="T3" fmla="*/ 63 h 63"/>
                <a:gd name="T4" fmla="*/ 0 w 139"/>
                <a:gd name="T5" fmla="*/ 53 h 63"/>
                <a:gd name="T6" fmla="*/ 0 w 139"/>
                <a:gd name="T7" fmla="*/ 11 h 63"/>
                <a:gd name="T8" fmla="*/ 11 w 139"/>
                <a:gd name="T9" fmla="*/ 0 h 63"/>
                <a:gd name="T10" fmla="*/ 128 w 139"/>
                <a:gd name="T11" fmla="*/ 0 h 63"/>
                <a:gd name="T12" fmla="*/ 139 w 139"/>
                <a:gd name="T13" fmla="*/ 11 h 63"/>
                <a:gd name="T14" fmla="*/ 139 w 139"/>
                <a:gd name="T15" fmla="*/ 53 h 63"/>
                <a:gd name="T16" fmla="*/ 128 w 139"/>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62">
                  <a:moveTo>
                    <a:pt x="128" y="63"/>
                  </a:moveTo>
                  <a:cubicBezTo>
                    <a:pt x="11" y="63"/>
                    <a:pt x="11" y="63"/>
                    <a:pt x="11" y="63"/>
                  </a:cubicBezTo>
                  <a:cubicBezTo>
                    <a:pt x="5" y="63"/>
                    <a:pt x="0" y="59"/>
                    <a:pt x="0" y="53"/>
                  </a:cubicBezTo>
                  <a:cubicBezTo>
                    <a:pt x="0" y="11"/>
                    <a:pt x="0" y="11"/>
                    <a:pt x="0" y="11"/>
                  </a:cubicBezTo>
                  <a:cubicBezTo>
                    <a:pt x="0" y="5"/>
                    <a:pt x="5" y="0"/>
                    <a:pt x="11" y="0"/>
                  </a:cubicBezTo>
                  <a:cubicBezTo>
                    <a:pt x="128" y="0"/>
                    <a:pt x="128" y="0"/>
                    <a:pt x="128" y="0"/>
                  </a:cubicBezTo>
                  <a:cubicBezTo>
                    <a:pt x="134" y="0"/>
                    <a:pt x="139" y="5"/>
                    <a:pt x="139" y="11"/>
                  </a:cubicBezTo>
                  <a:cubicBezTo>
                    <a:pt x="139" y="53"/>
                    <a:pt x="139" y="53"/>
                    <a:pt x="139" y="53"/>
                  </a:cubicBezTo>
                  <a:cubicBezTo>
                    <a:pt x="139" y="59"/>
                    <a:pt x="134" y="63"/>
                    <a:pt x="128"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4" name="Freeform 112"/>
            <p:cNvSpPr/>
            <p:nvPr>
              <p:custDataLst>
                <p:tags r:id="rId112"/>
              </p:custDataLst>
            </p:nvPr>
          </p:nvSpPr>
          <p:spPr bwMode="auto">
            <a:xfrm>
              <a:off x="10091738" y="2941638"/>
              <a:ext cx="193675" cy="177800"/>
            </a:xfrm>
            <a:custGeom>
              <a:avLst/>
              <a:gdLst>
                <a:gd name="T0" fmla="*/ 61 w 69"/>
                <a:gd name="T1" fmla="*/ 0 h 63"/>
                <a:gd name="T2" fmla="*/ 0 w 69"/>
                <a:gd name="T3" fmla="*/ 0 h 63"/>
                <a:gd name="T4" fmla="*/ 0 w 69"/>
                <a:gd name="T5" fmla="*/ 63 h 63"/>
                <a:gd name="T6" fmla="*/ 61 w 69"/>
                <a:gd name="T7" fmla="*/ 63 h 63"/>
                <a:gd name="T8" fmla="*/ 69 w 69"/>
                <a:gd name="T9" fmla="*/ 55 h 63"/>
                <a:gd name="T10" fmla="*/ 69 w 69"/>
                <a:gd name="T11" fmla="*/ 8 h 63"/>
                <a:gd name="T12" fmla="*/ 61 w 69"/>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69" h="62">
                  <a:moveTo>
                    <a:pt x="61" y="0"/>
                  </a:moveTo>
                  <a:cubicBezTo>
                    <a:pt x="0" y="0"/>
                    <a:pt x="0" y="0"/>
                    <a:pt x="0" y="0"/>
                  </a:cubicBezTo>
                  <a:cubicBezTo>
                    <a:pt x="0" y="63"/>
                    <a:pt x="0" y="63"/>
                    <a:pt x="0" y="63"/>
                  </a:cubicBezTo>
                  <a:cubicBezTo>
                    <a:pt x="61" y="63"/>
                    <a:pt x="61" y="63"/>
                    <a:pt x="61" y="63"/>
                  </a:cubicBezTo>
                  <a:cubicBezTo>
                    <a:pt x="65" y="63"/>
                    <a:pt x="69" y="60"/>
                    <a:pt x="69" y="55"/>
                  </a:cubicBezTo>
                  <a:cubicBezTo>
                    <a:pt x="69" y="8"/>
                    <a:pt x="69" y="8"/>
                    <a:pt x="69" y="8"/>
                  </a:cubicBezTo>
                  <a:cubicBezTo>
                    <a:pt x="69" y="4"/>
                    <a:pt x="65" y="0"/>
                    <a:pt x="61" y="0"/>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5" name="Rectangle 113"/>
            <p:cNvSpPr>
              <a:spLocks noChangeArrowheads="1"/>
            </p:cNvSpPr>
            <p:nvPr>
              <p:custDataLst>
                <p:tags r:id="rId113"/>
              </p:custDataLst>
            </p:nvPr>
          </p:nvSpPr>
          <p:spPr bwMode="auto">
            <a:xfrm>
              <a:off x="9945688" y="3119438"/>
              <a:ext cx="292100" cy="39688"/>
            </a:xfrm>
            <a:prstGeom prst="rect">
              <a:avLst/>
            </a:prstGeom>
            <a:solidFill>
              <a:srgbClr val="98BE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26" name="Freeform 114"/>
            <p:cNvSpPr/>
            <p:nvPr>
              <p:custDataLst>
                <p:tags r:id="rId114"/>
              </p:custDataLst>
            </p:nvPr>
          </p:nvSpPr>
          <p:spPr bwMode="auto">
            <a:xfrm>
              <a:off x="9790113" y="3159125"/>
              <a:ext cx="601663" cy="779463"/>
            </a:xfrm>
            <a:custGeom>
              <a:avLst/>
              <a:gdLst>
                <a:gd name="T0" fmla="*/ 215 w 215"/>
                <a:gd name="T1" fmla="*/ 61 h 278"/>
                <a:gd name="T2" fmla="*/ 215 w 215"/>
                <a:gd name="T3" fmla="*/ 217 h 278"/>
                <a:gd name="T4" fmla="*/ 154 w 215"/>
                <a:gd name="T5" fmla="*/ 278 h 278"/>
                <a:gd name="T6" fmla="*/ 61 w 215"/>
                <a:gd name="T7" fmla="*/ 278 h 278"/>
                <a:gd name="T8" fmla="*/ 0 w 215"/>
                <a:gd name="T9" fmla="*/ 217 h 278"/>
                <a:gd name="T10" fmla="*/ 0 w 215"/>
                <a:gd name="T11" fmla="*/ 61 h 278"/>
                <a:gd name="T12" fmla="*/ 0 w 215"/>
                <a:gd name="T13" fmla="*/ 55 h 278"/>
                <a:gd name="T14" fmla="*/ 61 w 215"/>
                <a:gd name="T15" fmla="*/ 0 h 278"/>
                <a:gd name="T16" fmla="*/ 154 w 215"/>
                <a:gd name="T17" fmla="*/ 0 h 278"/>
                <a:gd name="T18" fmla="*/ 215 w 215"/>
                <a:gd name="T19" fmla="*/ 55 h 278"/>
                <a:gd name="T20" fmla="*/ 215 w 215"/>
                <a:gd name="T21" fmla="*/ 6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278">
                  <a:moveTo>
                    <a:pt x="215" y="61"/>
                  </a:moveTo>
                  <a:cubicBezTo>
                    <a:pt x="215" y="217"/>
                    <a:pt x="215" y="217"/>
                    <a:pt x="215" y="217"/>
                  </a:cubicBezTo>
                  <a:cubicBezTo>
                    <a:pt x="215" y="251"/>
                    <a:pt x="188" y="278"/>
                    <a:pt x="154" y="278"/>
                  </a:cubicBezTo>
                  <a:cubicBezTo>
                    <a:pt x="61" y="278"/>
                    <a:pt x="61" y="278"/>
                    <a:pt x="61" y="278"/>
                  </a:cubicBezTo>
                  <a:cubicBezTo>
                    <a:pt x="27" y="278"/>
                    <a:pt x="0" y="251"/>
                    <a:pt x="0" y="217"/>
                  </a:cubicBezTo>
                  <a:cubicBezTo>
                    <a:pt x="0" y="61"/>
                    <a:pt x="0" y="61"/>
                    <a:pt x="0" y="61"/>
                  </a:cubicBezTo>
                  <a:cubicBezTo>
                    <a:pt x="0" y="59"/>
                    <a:pt x="0" y="57"/>
                    <a:pt x="0" y="55"/>
                  </a:cubicBezTo>
                  <a:cubicBezTo>
                    <a:pt x="3" y="24"/>
                    <a:pt x="29" y="0"/>
                    <a:pt x="61" y="0"/>
                  </a:cubicBezTo>
                  <a:cubicBezTo>
                    <a:pt x="154" y="0"/>
                    <a:pt x="154" y="0"/>
                    <a:pt x="154" y="0"/>
                  </a:cubicBezTo>
                  <a:cubicBezTo>
                    <a:pt x="186" y="0"/>
                    <a:pt x="212" y="24"/>
                    <a:pt x="215" y="55"/>
                  </a:cubicBezTo>
                  <a:cubicBezTo>
                    <a:pt x="215" y="57"/>
                    <a:pt x="215" y="59"/>
                    <a:pt x="215" y="61"/>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7" name="Freeform 115"/>
            <p:cNvSpPr/>
            <p:nvPr>
              <p:custDataLst>
                <p:tags r:id="rId115"/>
              </p:custDataLst>
            </p:nvPr>
          </p:nvSpPr>
          <p:spPr bwMode="auto">
            <a:xfrm>
              <a:off x="10091738" y="3159125"/>
              <a:ext cx="300038" cy="779463"/>
            </a:xfrm>
            <a:custGeom>
              <a:avLst/>
              <a:gdLst>
                <a:gd name="T0" fmla="*/ 107 w 107"/>
                <a:gd name="T1" fmla="*/ 61 h 278"/>
                <a:gd name="T2" fmla="*/ 107 w 107"/>
                <a:gd name="T3" fmla="*/ 217 h 278"/>
                <a:gd name="T4" fmla="*/ 46 w 107"/>
                <a:gd name="T5" fmla="*/ 278 h 278"/>
                <a:gd name="T6" fmla="*/ 0 w 107"/>
                <a:gd name="T7" fmla="*/ 278 h 278"/>
                <a:gd name="T8" fmla="*/ 0 w 107"/>
                <a:gd name="T9" fmla="*/ 0 h 278"/>
                <a:gd name="T10" fmla="*/ 46 w 107"/>
                <a:gd name="T11" fmla="*/ 0 h 278"/>
                <a:gd name="T12" fmla="*/ 107 w 107"/>
                <a:gd name="T13" fmla="*/ 55 h 278"/>
                <a:gd name="T14" fmla="*/ 107 w 107"/>
                <a:gd name="T15" fmla="*/ 61 h 2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278">
                  <a:moveTo>
                    <a:pt x="107" y="61"/>
                  </a:moveTo>
                  <a:cubicBezTo>
                    <a:pt x="107" y="217"/>
                    <a:pt x="107" y="217"/>
                    <a:pt x="107" y="217"/>
                  </a:cubicBezTo>
                  <a:cubicBezTo>
                    <a:pt x="107" y="251"/>
                    <a:pt x="80" y="278"/>
                    <a:pt x="46" y="278"/>
                  </a:cubicBezTo>
                  <a:cubicBezTo>
                    <a:pt x="0" y="278"/>
                    <a:pt x="0" y="278"/>
                    <a:pt x="0" y="278"/>
                  </a:cubicBezTo>
                  <a:cubicBezTo>
                    <a:pt x="0" y="0"/>
                    <a:pt x="0" y="0"/>
                    <a:pt x="0" y="0"/>
                  </a:cubicBezTo>
                  <a:cubicBezTo>
                    <a:pt x="46" y="0"/>
                    <a:pt x="46" y="0"/>
                    <a:pt x="46" y="0"/>
                  </a:cubicBezTo>
                  <a:cubicBezTo>
                    <a:pt x="78" y="0"/>
                    <a:pt x="104" y="24"/>
                    <a:pt x="107" y="55"/>
                  </a:cubicBezTo>
                  <a:cubicBezTo>
                    <a:pt x="107" y="57"/>
                    <a:pt x="107" y="59"/>
                    <a:pt x="107" y="61"/>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8" name="Freeform 116"/>
            <p:cNvSpPr/>
            <p:nvPr>
              <p:custDataLst>
                <p:tags r:id="rId116"/>
              </p:custDataLst>
            </p:nvPr>
          </p:nvSpPr>
          <p:spPr bwMode="auto">
            <a:xfrm>
              <a:off x="9790113" y="3313113"/>
              <a:ext cx="601663" cy="215900"/>
            </a:xfrm>
            <a:custGeom>
              <a:avLst/>
              <a:gdLst>
                <a:gd name="T0" fmla="*/ 215 w 215"/>
                <a:gd name="T1" fmla="*/ 6 h 77"/>
                <a:gd name="T2" fmla="*/ 215 w 215"/>
                <a:gd name="T3" fmla="*/ 77 h 77"/>
                <a:gd name="T4" fmla="*/ 0 w 215"/>
                <a:gd name="T5" fmla="*/ 77 h 77"/>
                <a:gd name="T6" fmla="*/ 0 w 215"/>
                <a:gd name="T7" fmla="*/ 6 h 77"/>
                <a:gd name="T8" fmla="*/ 0 w 215"/>
                <a:gd name="T9" fmla="*/ 0 h 77"/>
                <a:gd name="T10" fmla="*/ 215 w 215"/>
                <a:gd name="T11" fmla="*/ 0 h 77"/>
                <a:gd name="T12" fmla="*/ 215 w 215"/>
                <a:gd name="T13" fmla="*/ 6 h 77"/>
              </a:gdLst>
              <a:ahLst/>
              <a:cxnLst>
                <a:cxn ang="0">
                  <a:pos x="T0" y="T1"/>
                </a:cxn>
                <a:cxn ang="0">
                  <a:pos x="T2" y="T3"/>
                </a:cxn>
                <a:cxn ang="0">
                  <a:pos x="T4" y="T5"/>
                </a:cxn>
                <a:cxn ang="0">
                  <a:pos x="T6" y="T7"/>
                </a:cxn>
                <a:cxn ang="0">
                  <a:pos x="T8" y="T9"/>
                </a:cxn>
                <a:cxn ang="0">
                  <a:pos x="T10" y="T11"/>
                </a:cxn>
                <a:cxn ang="0">
                  <a:pos x="T12" y="T13"/>
                </a:cxn>
              </a:cxnLst>
              <a:rect l="0" t="0" r="r" b="b"/>
              <a:pathLst>
                <a:path w="215" h="77">
                  <a:moveTo>
                    <a:pt x="215" y="6"/>
                  </a:moveTo>
                  <a:cubicBezTo>
                    <a:pt x="215" y="77"/>
                    <a:pt x="215" y="77"/>
                    <a:pt x="215" y="77"/>
                  </a:cubicBezTo>
                  <a:cubicBezTo>
                    <a:pt x="0" y="77"/>
                    <a:pt x="0" y="77"/>
                    <a:pt x="0" y="77"/>
                  </a:cubicBezTo>
                  <a:cubicBezTo>
                    <a:pt x="0" y="6"/>
                    <a:pt x="0" y="6"/>
                    <a:pt x="0" y="6"/>
                  </a:cubicBezTo>
                  <a:cubicBezTo>
                    <a:pt x="0" y="4"/>
                    <a:pt x="0" y="2"/>
                    <a:pt x="0" y="0"/>
                  </a:cubicBezTo>
                  <a:cubicBezTo>
                    <a:pt x="215" y="0"/>
                    <a:pt x="215" y="0"/>
                    <a:pt x="215" y="0"/>
                  </a:cubicBezTo>
                  <a:cubicBezTo>
                    <a:pt x="215" y="2"/>
                    <a:pt x="215" y="4"/>
                    <a:pt x="215"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29" name="Freeform 117"/>
            <p:cNvSpPr/>
            <p:nvPr>
              <p:custDataLst>
                <p:tags r:id="rId117"/>
              </p:custDataLst>
            </p:nvPr>
          </p:nvSpPr>
          <p:spPr bwMode="auto">
            <a:xfrm>
              <a:off x="10091738" y="3313113"/>
              <a:ext cx="300038" cy="215900"/>
            </a:xfrm>
            <a:custGeom>
              <a:avLst/>
              <a:gdLst>
                <a:gd name="T0" fmla="*/ 107 w 107"/>
                <a:gd name="T1" fmla="*/ 6 h 77"/>
                <a:gd name="T2" fmla="*/ 107 w 107"/>
                <a:gd name="T3" fmla="*/ 77 h 77"/>
                <a:gd name="T4" fmla="*/ 0 w 107"/>
                <a:gd name="T5" fmla="*/ 77 h 77"/>
                <a:gd name="T6" fmla="*/ 0 w 107"/>
                <a:gd name="T7" fmla="*/ 0 h 77"/>
                <a:gd name="T8" fmla="*/ 107 w 107"/>
                <a:gd name="T9" fmla="*/ 0 h 77"/>
                <a:gd name="T10" fmla="*/ 107 w 107"/>
                <a:gd name="T11" fmla="*/ 6 h 77"/>
              </a:gdLst>
              <a:ahLst/>
              <a:cxnLst>
                <a:cxn ang="0">
                  <a:pos x="T0" y="T1"/>
                </a:cxn>
                <a:cxn ang="0">
                  <a:pos x="T2" y="T3"/>
                </a:cxn>
                <a:cxn ang="0">
                  <a:pos x="T4" y="T5"/>
                </a:cxn>
                <a:cxn ang="0">
                  <a:pos x="T6" y="T7"/>
                </a:cxn>
                <a:cxn ang="0">
                  <a:pos x="T8" y="T9"/>
                </a:cxn>
                <a:cxn ang="0">
                  <a:pos x="T10" y="T11"/>
                </a:cxn>
              </a:cxnLst>
              <a:rect l="0" t="0" r="r" b="b"/>
              <a:pathLst>
                <a:path w="107" h="77">
                  <a:moveTo>
                    <a:pt x="107" y="6"/>
                  </a:moveTo>
                  <a:cubicBezTo>
                    <a:pt x="107" y="77"/>
                    <a:pt x="107" y="77"/>
                    <a:pt x="107" y="77"/>
                  </a:cubicBezTo>
                  <a:cubicBezTo>
                    <a:pt x="0" y="77"/>
                    <a:pt x="0" y="77"/>
                    <a:pt x="0" y="77"/>
                  </a:cubicBezTo>
                  <a:cubicBezTo>
                    <a:pt x="0" y="0"/>
                    <a:pt x="0" y="0"/>
                    <a:pt x="0" y="0"/>
                  </a:cubicBezTo>
                  <a:cubicBezTo>
                    <a:pt x="107" y="0"/>
                    <a:pt x="107" y="0"/>
                    <a:pt x="107" y="0"/>
                  </a:cubicBezTo>
                  <a:cubicBezTo>
                    <a:pt x="107" y="2"/>
                    <a:pt x="107" y="4"/>
                    <a:pt x="107" y="6"/>
                  </a:cubicBezTo>
                  <a:close/>
                </a:path>
              </a:pathLst>
            </a:custGeom>
            <a:solidFill>
              <a:srgbClr val="D2E9D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0" name="Rectangle 118"/>
            <p:cNvSpPr>
              <a:spLocks noChangeArrowheads="1"/>
            </p:cNvSpPr>
            <p:nvPr>
              <p:custDataLst>
                <p:tags r:id="rId118"/>
              </p:custDataLst>
            </p:nvPr>
          </p:nvSpPr>
          <p:spPr bwMode="auto">
            <a:xfrm>
              <a:off x="10036176" y="3405188"/>
              <a:ext cx="112713" cy="33338"/>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sp>
          <p:nvSpPr>
            <p:cNvPr id="131" name="Rectangle 119"/>
            <p:cNvSpPr>
              <a:spLocks noChangeArrowheads="1"/>
            </p:cNvSpPr>
            <p:nvPr>
              <p:custDataLst>
                <p:tags r:id="rId119"/>
              </p:custDataLst>
            </p:nvPr>
          </p:nvSpPr>
          <p:spPr bwMode="auto">
            <a:xfrm>
              <a:off x="10075863" y="3365500"/>
              <a:ext cx="33338" cy="112713"/>
            </a:xfrm>
            <a:prstGeom prst="rect">
              <a:avLst/>
            </a:prstGeom>
            <a:solidFill>
              <a:srgbClr val="FF67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5" tIns="45712" rIns="91425" bIns="45712" numCol="1" anchor="t" anchorCtr="0" compatLnSpc="1"/>
            <a:lstStyle/>
            <a:p>
              <a:endParaRPr lang="zh-CN" altLang="en-US" sz="1800"/>
            </a:p>
          </p:txBody>
        </p:sp>
      </p:grpSp>
      <p:sp>
        <p:nvSpPr>
          <p:cNvPr id="133" name="Freeform 120"/>
          <p:cNvSpPr/>
          <p:nvPr>
            <p:custDataLst>
              <p:tags r:id="rId120"/>
            </p:custDataLst>
          </p:nvPr>
        </p:nvSpPr>
        <p:spPr bwMode="auto">
          <a:xfrm>
            <a:off x="4577058" y="3944113"/>
            <a:ext cx="683030" cy="684764"/>
          </a:xfrm>
          <a:custGeom>
            <a:avLst/>
            <a:gdLst>
              <a:gd name="T0" fmla="*/ 223 w 223"/>
              <a:gd name="T1" fmla="*/ 140 h 224"/>
              <a:gd name="T2" fmla="*/ 140 w 223"/>
              <a:gd name="T3" fmla="*/ 224 h 224"/>
              <a:gd name="T4" fmla="*/ 8 w 223"/>
              <a:gd name="T5" fmla="*/ 93 h 224"/>
              <a:gd name="T6" fmla="*/ 8 w 223"/>
              <a:gd name="T7" fmla="*/ 61 h 224"/>
              <a:gd name="T8" fmla="*/ 60 w 223"/>
              <a:gd name="T9" fmla="*/ 9 h 224"/>
              <a:gd name="T10" fmla="*/ 92 w 223"/>
              <a:gd name="T11" fmla="*/ 9 h 224"/>
              <a:gd name="T12" fmla="*/ 223 w 223"/>
              <a:gd name="T13" fmla="*/ 140 h 224"/>
            </a:gdLst>
            <a:ahLst/>
            <a:cxnLst>
              <a:cxn ang="0">
                <a:pos x="T0" y="T1"/>
              </a:cxn>
              <a:cxn ang="0">
                <a:pos x="T2" y="T3"/>
              </a:cxn>
              <a:cxn ang="0">
                <a:pos x="T4" y="T5"/>
              </a:cxn>
              <a:cxn ang="0">
                <a:pos x="T6" y="T7"/>
              </a:cxn>
              <a:cxn ang="0">
                <a:pos x="T8" y="T9"/>
              </a:cxn>
              <a:cxn ang="0">
                <a:pos x="T10" y="T11"/>
              </a:cxn>
              <a:cxn ang="0">
                <a:pos x="T12" y="T13"/>
              </a:cxn>
            </a:cxnLst>
            <a:rect l="0" t="0" r="r" b="b"/>
            <a:pathLst>
              <a:path w="223" h="224">
                <a:moveTo>
                  <a:pt x="223" y="140"/>
                </a:moveTo>
                <a:cubicBezTo>
                  <a:pt x="140" y="224"/>
                  <a:pt x="140" y="224"/>
                  <a:pt x="140" y="224"/>
                </a:cubicBezTo>
                <a:cubicBezTo>
                  <a:pt x="8" y="93"/>
                  <a:pt x="8" y="93"/>
                  <a:pt x="8" y="93"/>
                </a:cubicBezTo>
                <a:cubicBezTo>
                  <a:pt x="0" y="84"/>
                  <a:pt x="0" y="70"/>
                  <a:pt x="8" y="61"/>
                </a:cubicBezTo>
                <a:cubicBezTo>
                  <a:pt x="60" y="9"/>
                  <a:pt x="60" y="9"/>
                  <a:pt x="60" y="9"/>
                </a:cubicBezTo>
                <a:cubicBezTo>
                  <a:pt x="69" y="0"/>
                  <a:pt x="83" y="0"/>
                  <a:pt x="92" y="9"/>
                </a:cubicBezTo>
                <a:lnTo>
                  <a:pt x="223" y="1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4" name="Freeform 121"/>
          <p:cNvSpPr/>
          <p:nvPr>
            <p:custDataLst>
              <p:tags r:id="rId121"/>
            </p:custDataLst>
          </p:nvPr>
        </p:nvSpPr>
        <p:spPr bwMode="auto">
          <a:xfrm>
            <a:off x="4608263" y="3973583"/>
            <a:ext cx="615421" cy="618888"/>
          </a:xfrm>
          <a:custGeom>
            <a:avLst/>
            <a:gdLst>
              <a:gd name="T0" fmla="*/ 77 w 201"/>
              <a:gd name="T1" fmla="*/ 6 h 202"/>
              <a:gd name="T2" fmla="*/ 201 w 201"/>
              <a:gd name="T3" fmla="*/ 130 h 202"/>
              <a:gd name="T4" fmla="*/ 130 w 201"/>
              <a:gd name="T5" fmla="*/ 202 h 202"/>
              <a:gd name="T6" fmla="*/ 6 w 201"/>
              <a:gd name="T7" fmla="*/ 78 h 202"/>
              <a:gd name="T8" fmla="*/ 6 w 201"/>
              <a:gd name="T9" fmla="*/ 56 h 202"/>
              <a:gd name="T10" fmla="*/ 55 w 201"/>
              <a:gd name="T11" fmla="*/ 6 h 202"/>
              <a:gd name="T12" fmla="*/ 77 w 201"/>
              <a:gd name="T13" fmla="*/ 6 h 202"/>
            </a:gdLst>
            <a:ahLst/>
            <a:cxnLst>
              <a:cxn ang="0">
                <a:pos x="T0" y="T1"/>
              </a:cxn>
              <a:cxn ang="0">
                <a:pos x="T2" y="T3"/>
              </a:cxn>
              <a:cxn ang="0">
                <a:pos x="T4" y="T5"/>
              </a:cxn>
              <a:cxn ang="0">
                <a:pos x="T6" y="T7"/>
              </a:cxn>
              <a:cxn ang="0">
                <a:pos x="T8" y="T9"/>
              </a:cxn>
              <a:cxn ang="0">
                <a:pos x="T10" y="T11"/>
              </a:cxn>
              <a:cxn ang="0">
                <a:pos x="T12" y="T13"/>
              </a:cxn>
            </a:cxnLst>
            <a:rect l="0" t="0" r="r" b="b"/>
            <a:pathLst>
              <a:path w="201" h="201">
                <a:moveTo>
                  <a:pt x="77" y="6"/>
                </a:moveTo>
                <a:cubicBezTo>
                  <a:pt x="201" y="130"/>
                  <a:pt x="201" y="130"/>
                  <a:pt x="201" y="130"/>
                </a:cubicBezTo>
                <a:cubicBezTo>
                  <a:pt x="130" y="202"/>
                  <a:pt x="130" y="202"/>
                  <a:pt x="130" y="202"/>
                </a:cubicBezTo>
                <a:cubicBezTo>
                  <a:pt x="6" y="78"/>
                  <a:pt x="6" y="78"/>
                  <a:pt x="6" y="78"/>
                </a:cubicBezTo>
                <a:cubicBezTo>
                  <a:pt x="0" y="72"/>
                  <a:pt x="0" y="62"/>
                  <a:pt x="6" y="56"/>
                </a:cubicBezTo>
                <a:cubicBezTo>
                  <a:pt x="55" y="6"/>
                  <a:pt x="55" y="6"/>
                  <a:pt x="55" y="6"/>
                </a:cubicBezTo>
                <a:cubicBezTo>
                  <a:pt x="61" y="0"/>
                  <a:pt x="71" y="0"/>
                  <a:pt x="77" y="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5" name="Freeform 122"/>
          <p:cNvSpPr/>
          <p:nvPr>
            <p:custDataLst>
              <p:tags r:id="rId122"/>
            </p:custDataLst>
          </p:nvPr>
        </p:nvSpPr>
        <p:spPr bwMode="auto">
          <a:xfrm>
            <a:off x="4804157" y="4172959"/>
            <a:ext cx="305109" cy="306844"/>
          </a:xfrm>
          <a:custGeom>
            <a:avLst/>
            <a:gdLst>
              <a:gd name="T0" fmla="*/ 176 w 176"/>
              <a:gd name="T1" fmla="*/ 51 h 177"/>
              <a:gd name="T2" fmla="*/ 51 w 176"/>
              <a:gd name="T3" fmla="*/ 177 h 177"/>
              <a:gd name="T4" fmla="*/ 0 w 176"/>
              <a:gd name="T5" fmla="*/ 126 h 177"/>
              <a:gd name="T6" fmla="*/ 127 w 176"/>
              <a:gd name="T7" fmla="*/ 0 h 177"/>
              <a:gd name="T8" fmla="*/ 176 w 176"/>
              <a:gd name="T9" fmla="*/ 51 h 177"/>
            </a:gdLst>
            <a:ahLst/>
            <a:cxnLst>
              <a:cxn ang="0">
                <a:pos x="T0" y="T1"/>
              </a:cxn>
              <a:cxn ang="0">
                <a:pos x="T2" y="T3"/>
              </a:cxn>
              <a:cxn ang="0">
                <a:pos x="T4" y="T5"/>
              </a:cxn>
              <a:cxn ang="0">
                <a:pos x="T6" y="T7"/>
              </a:cxn>
              <a:cxn ang="0">
                <a:pos x="T8" y="T9"/>
              </a:cxn>
            </a:cxnLst>
            <a:rect l="0" t="0" r="r" b="b"/>
            <a:pathLst>
              <a:path w="176" h="177">
                <a:moveTo>
                  <a:pt x="176" y="51"/>
                </a:moveTo>
                <a:lnTo>
                  <a:pt x="51" y="177"/>
                </a:lnTo>
                <a:lnTo>
                  <a:pt x="0" y="126"/>
                </a:lnTo>
                <a:lnTo>
                  <a:pt x="127" y="0"/>
                </a:lnTo>
                <a:lnTo>
                  <a:pt x="176" y="51"/>
                </a:lnTo>
                <a:close/>
              </a:path>
            </a:pathLst>
          </a:custGeom>
          <a:solidFill>
            <a:srgbClr val="365F4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6" name="Freeform 123"/>
          <p:cNvSpPr/>
          <p:nvPr>
            <p:custDataLst>
              <p:tags r:id="rId123"/>
            </p:custDataLst>
          </p:nvPr>
        </p:nvSpPr>
        <p:spPr bwMode="auto">
          <a:xfrm>
            <a:off x="4972314" y="4341171"/>
            <a:ext cx="294708" cy="291241"/>
          </a:xfrm>
          <a:custGeom>
            <a:avLst/>
            <a:gdLst>
              <a:gd name="T0" fmla="*/ 170 w 170"/>
              <a:gd name="T1" fmla="*/ 135 h 168"/>
              <a:gd name="T2" fmla="*/ 136 w 170"/>
              <a:gd name="T3" fmla="*/ 168 h 168"/>
              <a:gd name="T4" fmla="*/ 0 w 170"/>
              <a:gd name="T5" fmla="*/ 34 h 168"/>
              <a:gd name="T6" fmla="*/ 34 w 170"/>
              <a:gd name="T7" fmla="*/ 0 h 168"/>
              <a:gd name="T8" fmla="*/ 170 w 170"/>
              <a:gd name="T9" fmla="*/ 135 h 168"/>
            </a:gdLst>
            <a:ahLst/>
            <a:cxnLst>
              <a:cxn ang="0">
                <a:pos x="T0" y="T1"/>
              </a:cxn>
              <a:cxn ang="0">
                <a:pos x="T2" y="T3"/>
              </a:cxn>
              <a:cxn ang="0">
                <a:pos x="T4" y="T5"/>
              </a:cxn>
              <a:cxn ang="0">
                <a:pos x="T6" y="T7"/>
              </a:cxn>
              <a:cxn ang="0">
                <a:pos x="T8" y="T9"/>
              </a:cxn>
            </a:cxnLst>
            <a:rect l="0" t="0" r="r" b="b"/>
            <a:pathLst>
              <a:path w="170" h="168">
                <a:moveTo>
                  <a:pt x="170" y="135"/>
                </a:moveTo>
                <a:lnTo>
                  <a:pt x="136" y="168"/>
                </a:lnTo>
                <a:lnTo>
                  <a:pt x="0" y="34"/>
                </a:lnTo>
                <a:lnTo>
                  <a:pt x="34" y="0"/>
                </a:lnTo>
                <a:lnTo>
                  <a:pt x="170" y="135"/>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7" name="Freeform 124"/>
          <p:cNvSpPr/>
          <p:nvPr>
            <p:custDataLst>
              <p:tags r:id="rId124"/>
            </p:custDataLst>
          </p:nvPr>
        </p:nvSpPr>
        <p:spPr bwMode="auto">
          <a:xfrm>
            <a:off x="4932442" y="4299563"/>
            <a:ext cx="364051" cy="364051"/>
          </a:xfrm>
          <a:custGeom>
            <a:avLst/>
            <a:gdLst>
              <a:gd name="T0" fmla="*/ 114 w 119"/>
              <a:gd name="T1" fmla="*/ 25 h 119"/>
              <a:gd name="T2" fmla="*/ 24 w 119"/>
              <a:gd name="T3" fmla="*/ 114 h 119"/>
              <a:gd name="T4" fmla="*/ 6 w 119"/>
              <a:gd name="T5" fmla="*/ 114 h 119"/>
              <a:gd name="T6" fmla="*/ 5 w 119"/>
              <a:gd name="T7" fmla="*/ 113 h 119"/>
              <a:gd name="T8" fmla="*/ 5 w 119"/>
              <a:gd name="T9" fmla="*/ 95 h 119"/>
              <a:gd name="T10" fmla="*/ 94 w 119"/>
              <a:gd name="T11" fmla="*/ 5 h 119"/>
              <a:gd name="T12" fmla="*/ 112 w 119"/>
              <a:gd name="T13" fmla="*/ 5 h 119"/>
              <a:gd name="T14" fmla="*/ 114 w 119"/>
              <a:gd name="T15" fmla="*/ 7 h 119"/>
              <a:gd name="T16" fmla="*/ 114 w 119"/>
              <a:gd name="T17" fmla="*/ 2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114" y="25"/>
                </a:moveTo>
                <a:cubicBezTo>
                  <a:pt x="24" y="114"/>
                  <a:pt x="24" y="114"/>
                  <a:pt x="24" y="114"/>
                </a:cubicBezTo>
                <a:cubicBezTo>
                  <a:pt x="19" y="119"/>
                  <a:pt x="11" y="119"/>
                  <a:pt x="6" y="114"/>
                </a:cubicBezTo>
                <a:cubicBezTo>
                  <a:pt x="5" y="113"/>
                  <a:pt x="5" y="113"/>
                  <a:pt x="5" y="113"/>
                </a:cubicBezTo>
                <a:cubicBezTo>
                  <a:pt x="0" y="108"/>
                  <a:pt x="0" y="100"/>
                  <a:pt x="5" y="95"/>
                </a:cubicBezTo>
                <a:cubicBezTo>
                  <a:pt x="94" y="5"/>
                  <a:pt x="94" y="5"/>
                  <a:pt x="94" y="5"/>
                </a:cubicBezTo>
                <a:cubicBezTo>
                  <a:pt x="99" y="0"/>
                  <a:pt x="107" y="0"/>
                  <a:pt x="112" y="5"/>
                </a:cubicBezTo>
                <a:cubicBezTo>
                  <a:pt x="114" y="7"/>
                  <a:pt x="114" y="7"/>
                  <a:pt x="114" y="7"/>
                </a:cubicBezTo>
                <a:cubicBezTo>
                  <a:pt x="119" y="12"/>
                  <a:pt x="119" y="20"/>
                  <a:pt x="11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8" name="Freeform 125"/>
          <p:cNvSpPr/>
          <p:nvPr>
            <p:custDataLst>
              <p:tags r:id="rId125"/>
            </p:custDataLst>
          </p:nvPr>
        </p:nvSpPr>
        <p:spPr bwMode="auto">
          <a:xfrm>
            <a:off x="4589194" y="3956159"/>
            <a:ext cx="138686" cy="140420"/>
          </a:xfrm>
          <a:custGeom>
            <a:avLst/>
            <a:gdLst>
              <a:gd name="T0" fmla="*/ 45 w 45"/>
              <a:gd name="T1" fmla="*/ 16 h 46"/>
              <a:gd name="T2" fmla="*/ 16 w 45"/>
              <a:gd name="T3" fmla="*/ 45 h 46"/>
              <a:gd name="T4" fmla="*/ 15 w 45"/>
              <a:gd name="T5" fmla="*/ 45 h 46"/>
              <a:gd name="T6" fmla="*/ 2 w 45"/>
              <a:gd name="T7" fmla="*/ 33 h 46"/>
              <a:gd name="T8" fmla="*/ 2 w 45"/>
              <a:gd name="T9" fmla="*/ 23 h 46"/>
              <a:gd name="T10" fmla="*/ 23 w 45"/>
              <a:gd name="T11" fmla="*/ 3 h 46"/>
              <a:gd name="T12" fmla="*/ 32 w 45"/>
              <a:gd name="T13" fmla="*/ 3 h 46"/>
              <a:gd name="T14" fmla="*/ 45 w 45"/>
              <a:gd name="T15" fmla="*/ 16 h 46"/>
              <a:gd name="T16" fmla="*/ 45 w 45"/>
              <a:gd name="T17" fmla="*/ 1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6">
                <a:moveTo>
                  <a:pt x="45" y="16"/>
                </a:moveTo>
                <a:cubicBezTo>
                  <a:pt x="16" y="45"/>
                  <a:pt x="16" y="45"/>
                  <a:pt x="16" y="45"/>
                </a:cubicBezTo>
                <a:cubicBezTo>
                  <a:pt x="16" y="46"/>
                  <a:pt x="15" y="46"/>
                  <a:pt x="15" y="45"/>
                </a:cubicBezTo>
                <a:cubicBezTo>
                  <a:pt x="2" y="33"/>
                  <a:pt x="2" y="33"/>
                  <a:pt x="2" y="33"/>
                </a:cubicBezTo>
                <a:cubicBezTo>
                  <a:pt x="0" y="30"/>
                  <a:pt x="0" y="26"/>
                  <a:pt x="2" y="23"/>
                </a:cubicBezTo>
                <a:cubicBezTo>
                  <a:pt x="23" y="3"/>
                  <a:pt x="23" y="3"/>
                  <a:pt x="23" y="3"/>
                </a:cubicBezTo>
                <a:cubicBezTo>
                  <a:pt x="25" y="0"/>
                  <a:pt x="29" y="0"/>
                  <a:pt x="32" y="3"/>
                </a:cubicBezTo>
                <a:cubicBezTo>
                  <a:pt x="45" y="16"/>
                  <a:pt x="45" y="16"/>
                  <a:pt x="45" y="16"/>
                </a:cubicBezTo>
                <a:cubicBezTo>
                  <a:pt x="45" y="16"/>
                  <a:pt x="45" y="16"/>
                  <a:pt x="45" y="16"/>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39" name="Freeform 126"/>
          <p:cNvSpPr/>
          <p:nvPr>
            <p:custDataLst>
              <p:tags r:id="rId126"/>
            </p:custDataLst>
          </p:nvPr>
        </p:nvSpPr>
        <p:spPr bwMode="auto">
          <a:xfrm>
            <a:off x="4629065" y="3956151"/>
            <a:ext cx="98815" cy="91881"/>
          </a:xfrm>
          <a:custGeom>
            <a:avLst/>
            <a:gdLst>
              <a:gd name="T0" fmla="*/ 10 w 32"/>
              <a:gd name="T1" fmla="*/ 3 h 30"/>
              <a:gd name="T2" fmla="*/ 0 w 32"/>
              <a:gd name="T3" fmla="*/ 13 h 30"/>
              <a:gd name="T4" fmla="*/ 18 w 32"/>
              <a:gd name="T5" fmla="*/ 30 h 30"/>
              <a:gd name="T6" fmla="*/ 32 w 32"/>
              <a:gd name="T7" fmla="*/ 16 h 30"/>
              <a:gd name="T8" fmla="*/ 19 w 32"/>
              <a:gd name="T9" fmla="*/ 3 h 30"/>
              <a:gd name="T10" fmla="*/ 10 w 32"/>
              <a:gd name="T11" fmla="*/ 3 h 30"/>
            </a:gdLst>
            <a:ahLst/>
            <a:cxnLst>
              <a:cxn ang="0">
                <a:pos x="T0" y="T1"/>
              </a:cxn>
              <a:cxn ang="0">
                <a:pos x="T2" y="T3"/>
              </a:cxn>
              <a:cxn ang="0">
                <a:pos x="T4" y="T5"/>
              </a:cxn>
              <a:cxn ang="0">
                <a:pos x="T6" y="T7"/>
              </a:cxn>
              <a:cxn ang="0">
                <a:pos x="T8" y="T9"/>
              </a:cxn>
              <a:cxn ang="0">
                <a:pos x="T10" y="T11"/>
              </a:cxn>
            </a:cxnLst>
            <a:rect l="0" t="0" r="r" b="b"/>
            <a:pathLst>
              <a:path w="32" h="30">
                <a:moveTo>
                  <a:pt x="10" y="3"/>
                </a:moveTo>
                <a:cubicBezTo>
                  <a:pt x="0" y="13"/>
                  <a:pt x="0" y="13"/>
                  <a:pt x="0" y="13"/>
                </a:cubicBezTo>
                <a:cubicBezTo>
                  <a:pt x="18" y="30"/>
                  <a:pt x="18" y="30"/>
                  <a:pt x="18" y="30"/>
                </a:cubicBezTo>
                <a:cubicBezTo>
                  <a:pt x="32" y="16"/>
                  <a:pt x="32" y="16"/>
                  <a:pt x="32" y="16"/>
                </a:cubicBezTo>
                <a:cubicBezTo>
                  <a:pt x="19" y="3"/>
                  <a:pt x="19" y="3"/>
                  <a:pt x="19" y="3"/>
                </a:cubicBezTo>
                <a:cubicBezTo>
                  <a:pt x="16" y="0"/>
                  <a:pt x="12" y="0"/>
                  <a:pt x="10" y="3"/>
                </a:cubicBez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0" name="Freeform 127"/>
          <p:cNvSpPr/>
          <p:nvPr>
            <p:custDataLst>
              <p:tags r:id="rId127"/>
            </p:custDataLst>
          </p:nvPr>
        </p:nvSpPr>
        <p:spPr bwMode="auto">
          <a:xfrm>
            <a:off x="4476510" y="3841708"/>
            <a:ext cx="162957" cy="162957"/>
          </a:xfrm>
          <a:custGeom>
            <a:avLst/>
            <a:gdLst>
              <a:gd name="T0" fmla="*/ 53 w 53"/>
              <a:gd name="T1" fmla="*/ 47 h 53"/>
              <a:gd name="T2" fmla="*/ 46 w 53"/>
              <a:gd name="T3" fmla="*/ 53 h 53"/>
              <a:gd name="T4" fmla="*/ 1 w 53"/>
              <a:gd name="T5" fmla="*/ 9 h 53"/>
              <a:gd name="T6" fmla="*/ 1 w 53"/>
              <a:gd name="T7" fmla="*/ 2 h 53"/>
              <a:gd name="T8" fmla="*/ 2 w 53"/>
              <a:gd name="T9" fmla="*/ 2 h 53"/>
              <a:gd name="T10" fmla="*/ 8 w 53"/>
              <a:gd name="T11" fmla="*/ 2 h 53"/>
              <a:gd name="T12" fmla="*/ 53 w 53"/>
              <a:gd name="T13" fmla="*/ 47 h 53"/>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53" y="47"/>
                </a:moveTo>
                <a:cubicBezTo>
                  <a:pt x="46" y="53"/>
                  <a:pt x="46" y="53"/>
                  <a:pt x="46" y="53"/>
                </a:cubicBezTo>
                <a:cubicBezTo>
                  <a:pt x="1" y="9"/>
                  <a:pt x="1" y="9"/>
                  <a:pt x="1" y="9"/>
                </a:cubicBezTo>
                <a:cubicBezTo>
                  <a:pt x="0" y="7"/>
                  <a:pt x="0" y="4"/>
                  <a:pt x="1" y="2"/>
                </a:cubicBezTo>
                <a:cubicBezTo>
                  <a:pt x="2" y="2"/>
                  <a:pt x="2" y="2"/>
                  <a:pt x="2" y="2"/>
                </a:cubicBezTo>
                <a:cubicBezTo>
                  <a:pt x="4" y="0"/>
                  <a:pt x="6" y="0"/>
                  <a:pt x="8" y="2"/>
                </a:cubicBezTo>
                <a:lnTo>
                  <a:pt x="53" y="4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1" name="Freeform 128"/>
          <p:cNvSpPr/>
          <p:nvPr>
            <p:custDataLst>
              <p:tags r:id="rId128"/>
            </p:custDataLst>
          </p:nvPr>
        </p:nvSpPr>
        <p:spPr bwMode="auto">
          <a:xfrm>
            <a:off x="4608263" y="3973549"/>
            <a:ext cx="416059" cy="417793"/>
          </a:xfrm>
          <a:custGeom>
            <a:avLst/>
            <a:gdLst>
              <a:gd name="T0" fmla="*/ 77 w 136"/>
              <a:gd name="T1" fmla="*/ 6 h 136"/>
              <a:gd name="T2" fmla="*/ 136 w 136"/>
              <a:gd name="T3" fmla="*/ 65 h 136"/>
              <a:gd name="T4" fmla="*/ 64 w 136"/>
              <a:gd name="T5" fmla="*/ 136 h 136"/>
              <a:gd name="T6" fmla="*/ 6 w 136"/>
              <a:gd name="T7" fmla="*/ 78 h 136"/>
              <a:gd name="T8" fmla="*/ 6 w 136"/>
              <a:gd name="T9" fmla="*/ 56 h 136"/>
              <a:gd name="T10" fmla="*/ 55 w 136"/>
              <a:gd name="T11" fmla="*/ 6 h 136"/>
              <a:gd name="T12" fmla="*/ 77 w 136"/>
              <a:gd name="T13" fmla="*/ 6 h 136"/>
            </a:gdLst>
            <a:ahLst/>
            <a:cxnLst>
              <a:cxn ang="0">
                <a:pos x="T0" y="T1"/>
              </a:cxn>
              <a:cxn ang="0">
                <a:pos x="T2" y="T3"/>
              </a:cxn>
              <a:cxn ang="0">
                <a:pos x="T4" y="T5"/>
              </a:cxn>
              <a:cxn ang="0">
                <a:pos x="T6" y="T7"/>
              </a:cxn>
              <a:cxn ang="0">
                <a:pos x="T8" y="T9"/>
              </a:cxn>
              <a:cxn ang="0">
                <a:pos x="T10" y="T11"/>
              </a:cxn>
              <a:cxn ang="0">
                <a:pos x="T12" y="T13"/>
              </a:cxn>
            </a:cxnLst>
            <a:rect l="0" t="0" r="r" b="b"/>
            <a:pathLst>
              <a:path w="136" h="136">
                <a:moveTo>
                  <a:pt x="77" y="6"/>
                </a:moveTo>
                <a:cubicBezTo>
                  <a:pt x="136" y="65"/>
                  <a:pt x="136" y="65"/>
                  <a:pt x="136" y="65"/>
                </a:cubicBezTo>
                <a:cubicBezTo>
                  <a:pt x="64" y="136"/>
                  <a:pt x="64" y="136"/>
                  <a:pt x="64" y="136"/>
                </a:cubicBezTo>
                <a:cubicBezTo>
                  <a:pt x="6" y="78"/>
                  <a:pt x="6" y="78"/>
                  <a:pt x="6" y="78"/>
                </a:cubicBezTo>
                <a:cubicBezTo>
                  <a:pt x="0" y="72"/>
                  <a:pt x="0" y="62"/>
                  <a:pt x="6" y="56"/>
                </a:cubicBezTo>
                <a:cubicBezTo>
                  <a:pt x="55" y="6"/>
                  <a:pt x="55" y="6"/>
                  <a:pt x="55" y="6"/>
                </a:cubicBezTo>
                <a:cubicBezTo>
                  <a:pt x="61" y="0"/>
                  <a:pt x="71" y="0"/>
                  <a:pt x="77" y="6"/>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2" name="Freeform 129"/>
          <p:cNvSpPr/>
          <p:nvPr>
            <p:custDataLst>
              <p:tags r:id="rId129"/>
            </p:custDataLst>
          </p:nvPr>
        </p:nvSpPr>
        <p:spPr bwMode="auto">
          <a:xfrm>
            <a:off x="4703610" y="3973530"/>
            <a:ext cx="320713" cy="306844"/>
          </a:xfrm>
          <a:custGeom>
            <a:avLst/>
            <a:gdLst>
              <a:gd name="T0" fmla="*/ 24 w 105"/>
              <a:gd name="T1" fmla="*/ 6 h 100"/>
              <a:gd name="T2" fmla="*/ 0 w 105"/>
              <a:gd name="T3" fmla="*/ 31 h 100"/>
              <a:gd name="T4" fmla="*/ 70 w 105"/>
              <a:gd name="T5" fmla="*/ 100 h 100"/>
              <a:gd name="T6" fmla="*/ 105 w 105"/>
              <a:gd name="T7" fmla="*/ 65 h 100"/>
              <a:gd name="T8" fmla="*/ 46 w 105"/>
              <a:gd name="T9" fmla="*/ 6 h 100"/>
              <a:gd name="T10" fmla="*/ 24 w 105"/>
              <a:gd name="T11" fmla="*/ 6 h 100"/>
            </a:gdLst>
            <a:ahLst/>
            <a:cxnLst>
              <a:cxn ang="0">
                <a:pos x="T0" y="T1"/>
              </a:cxn>
              <a:cxn ang="0">
                <a:pos x="T2" y="T3"/>
              </a:cxn>
              <a:cxn ang="0">
                <a:pos x="T4" y="T5"/>
              </a:cxn>
              <a:cxn ang="0">
                <a:pos x="T6" y="T7"/>
              </a:cxn>
              <a:cxn ang="0">
                <a:pos x="T8" y="T9"/>
              </a:cxn>
              <a:cxn ang="0">
                <a:pos x="T10" y="T11"/>
              </a:cxn>
            </a:cxnLst>
            <a:rect l="0" t="0" r="r" b="b"/>
            <a:pathLst>
              <a:path w="105" h="100">
                <a:moveTo>
                  <a:pt x="24" y="6"/>
                </a:moveTo>
                <a:cubicBezTo>
                  <a:pt x="0" y="31"/>
                  <a:pt x="0" y="31"/>
                  <a:pt x="0" y="31"/>
                </a:cubicBezTo>
                <a:cubicBezTo>
                  <a:pt x="70" y="100"/>
                  <a:pt x="70" y="100"/>
                  <a:pt x="70" y="100"/>
                </a:cubicBezTo>
                <a:cubicBezTo>
                  <a:pt x="105" y="65"/>
                  <a:pt x="105" y="65"/>
                  <a:pt x="105" y="65"/>
                </a:cubicBezTo>
                <a:cubicBezTo>
                  <a:pt x="46" y="6"/>
                  <a:pt x="46" y="6"/>
                  <a:pt x="46" y="6"/>
                </a:cubicBezTo>
                <a:cubicBezTo>
                  <a:pt x="40" y="0"/>
                  <a:pt x="30" y="0"/>
                  <a:pt x="24" y="6"/>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3" name="Freeform 130"/>
          <p:cNvSpPr/>
          <p:nvPr>
            <p:custDataLst>
              <p:tags r:id="rId130"/>
            </p:custDataLst>
          </p:nvPr>
        </p:nvSpPr>
        <p:spPr bwMode="auto">
          <a:xfrm>
            <a:off x="5131803" y="4500701"/>
            <a:ext cx="208029" cy="208029"/>
          </a:xfrm>
          <a:custGeom>
            <a:avLst/>
            <a:gdLst>
              <a:gd name="T0" fmla="*/ 63 w 68"/>
              <a:gd name="T1" fmla="*/ 24 h 68"/>
              <a:gd name="T2" fmla="*/ 24 w 68"/>
              <a:gd name="T3" fmla="*/ 63 h 68"/>
              <a:gd name="T4" fmla="*/ 7 w 68"/>
              <a:gd name="T5" fmla="*/ 63 h 68"/>
              <a:gd name="T6" fmla="*/ 5 w 68"/>
              <a:gd name="T7" fmla="*/ 61 h 68"/>
              <a:gd name="T8" fmla="*/ 5 w 68"/>
              <a:gd name="T9" fmla="*/ 43 h 68"/>
              <a:gd name="T10" fmla="*/ 44 w 68"/>
              <a:gd name="T11" fmla="*/ 5 h 68"/>
              <a:gd name="T12" fmla="*/ 62 w 68"/>
              <a:gd name="T13" fmla="*/ 5 h 68"/>
              <a:gd name="T14" fmla="*/ 63 w 68"/>
              <a:gd name="T15" fmla="*/ 6 h 68"/>
              <a:gd name="T16" fmla="*/ 63 w 68"/>
              <a:gd name="T17" fmla="*/ 2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3" y="24"/>
                </a:moveTo>
                <a:cubicBezTo>
                  <a:pt x="24" y="63"/>
                  <a:pt x="24" y="63"/>
                  <a:pt x="24" y="63"/>
                </a:cubicBezTo>
                <a:cubicBezTo>
                  <a:pt x="20" y="68"/>
                  <a:pt x="12" y="68"/>
                  <a:pt x="7" y="63"/>
                </a:cubicBezTo>
                <a:cubicBezTo>
                  <a:pt x="5" y="61"/>
                  <a:pt x="5" y="61"/>
                  <a:pt x="5" y="61"/>
                </a:cubicBezTo>
                <a:cubicBezTo>
                  <a:pt x="0" y="56"/>
                  <a:pt x="0" y="48"/>
                  <a:pt x="5" y="43"/>
                </a:cubicBezTo>
                <a:cubicBezTo>
                  <a:pt x="44" y="5"/>
                  <a:pt x="44" y="5"/>
                  <a:pt x="44" y="5"/>
                </a:cubicBezTo>
                <a:cubicBezTo>
                  <a:pt x="49" y="0"/>
                  <a:pt x="57" y="0"/>
                  <a:pt x="62" y="5"/>
                </a:cubicBezTo>
                <a:cubicBezTo>
                  <a:pt x="63" y="6"/>
                  <a:pt x="63" y="6"/>
                  <a:pt x="63" y="6"/>
                </a:cubicBezTo>
                <a:cubicBezTo>
                  <a:pt x="68" y="11"/>
                  <a:pt x="68" y="19"/>
                  <a:pt x="63"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5" name="Freeform 131"/>
          <p:cNvSpPr/>
          <p:nvPr>
            <p:custDataLst>
              <p:tags r:id="rId131"/>
            </p:custDataLst>
          </p:nvPr>
        </p:nvSpPr>
        <p:spPr bwMode="auto">
          <a:xfrm>
            <a:off x="3573316" y="3429048"/>
            <a:ext cx="819984" cy="591151"/>
          </a:xfrm>
          <a:custGeom>
            <a:avLst/>
            <a:gdLst>
              <a:gd name="T0" fmla="*/ 253 w 268"/>
              <a:gd name="T1" fmla="*/ 159 h 193"/>
              <a:gd name="T2" fmla="*/ 257 w 268"/>
              <a:gd name="T3" fmla="*/ 151 h 193"/>
              <a:gd name="T4" fmla="*/ 234 w 268"/>
              <a:gd name="T5" fmla="*/ 86 h 193"/>
              <a:gd name="T6" fmla="*/ 80 w 268"/>
              <a:gd name="T7" fmla="*/ 12 h 193"/>
              <a:gd name="T8" fmla="*/ 15 w 268"/>
              <a:gd name="T9" fmla="*/ 34 h 193"/>
              <a:gd name="T10" fmla="*/ 11 w 268"/>
              <a:gd name="T11" fmla="*/ 42 h 193"/>
              <a:gd name="T12" fmla="*/ 34 w 268"/>
              <a:gd name="T13" fmla="*/ 107 h 193"/>
              <a:gd name="T14" fmla="*/ 188 w 268"/>
              <a:gd name="T15" fmla="*/ 181 h 193"/>
              <a:gd name="T16" fmla="*/ 253 w 268"/>
              <a:gd name="T17" fmla="*/ 15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93">
                <a:moveTo>
                  <a:pt x="253" y="159"/>
                </a:moveTo>
                <a:cubicBezTo>
                  <a:pt x="257" y="151"/>
                  <a:pt x="257" y="151"/>
                  <a:pt x="257" y="151"/>
                </a:cubicBezTo>
                <a:cubicBezTo>
                  <a:pt x="268" y="127"/>
                  <a:pt x="258" y="98"/>
                  <a:pt x="234" y="86"/>
                </a:cubicBezTo>
                <a:cubicBezTo>
                  <a:pt x="80" y="12"/>
                  <a:pt x="80" y="12"/>
                  <a:pt x="80" y="12"/>
                </a:cubicBezTo>
                <a:cubicBezTo>
                  <a:pt x="56" y="0"/>
                  <a:pt x="27" y="10"/>
                  <a:pt x="15" y="34"/>
                </a:cubicBezTo>
                <a:cubicBezTo>
                  <a:pt x="11" y="42"/>
                  <a:pt x="11" y="42"/>
                  <a:pt x="11" y="42"/>
                </a:cubicBezTo>
                <a:cubicBezTo>
                  <a:pt x="0" y="66"/>
                  <a:pt x="10" y="95"/>
                  <a:pt x="34" y="107"/>
                </a:cubicBezTo>
                <a:cubicBezTo>
                  <a:pt x="188" y="181"/>
                  <a:pt x="188" y="181"/>
                  <a:pt x="188" y="181"/>
                </a:cubicBezTo>
                <a:cubicBezTo>
                  <a:pt x="212" y="193"/>
                  <a:pt x="241" y="183"/>
                  <a:pt x="253" y="159"/>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6" name="Freeform 132"/>
          <p:cNvSpPr/>
          <p:nvPr>
            <p:custDataLst>
              <p:tags r:id="rId132"/>
            </p:custDataLst>
          </p:nvPr>
        </p:nvSpPr>
        <p:spPr bwMode="auto">
          <a:xfrm>
            <a:off x="3800415" y="3560800"/>
            <a:ext cx="367519" cy="327647"/>
          </a:xfrm>
          <a:custGeom>
            <a:avLst/>
            <a:gdLst>
              <a:gd name="T0" fmla="*/ 103 w 120"/>
              <a:gd name="T1" fmla="*/ 86 h 107"/>
              <a:gd name="T2" fmla="*/ 113 w 120"/>
              <a:gd name="T3" fmla="*/ 67 h 107"/>
              <a:gd name="T4" fmla="*/ 99 w 120"/>
              <a:gd name="T5" fmla="*/ 28 h 107"/>
              <a:gd name="T6" fmla="*/ 56 w 120"/>
              <a:gd name="T7" fmla="*/ 7 h 107"/>
              <a:gd name="T8" fmla="*/ 17 w 120"/>
              <a:gd name="T9" fmla="*/ 21 h 107"/>
              <a:gd name="T10" fmla="*/ 7 w 120"/>
              <a:gd name="T11" fmla="*/ 40 h 107"/>
              <a:gd name="T12" fmla="*/ 21 w 120"/>
              <a:gd name="T13" fmla="*/ 79 h 107"/>
              <a:gd name="T14" fmla="*/ 64 w 120"/>
              <a:gd name="T15" fmla="*/ 100 h 107"/>
              <a:gd name="T16" fmla="*/ 103 w 120"/>
              <a:gd name="T17" fmla="*/ 8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07">
                <a:moveTo>
                  <a:pt x="103" y="86"/>
                </a:moveTo>
                <a:cubicBezTo>
                  <a:pt x="113" y="67"/>
                  <a:pt x="113" y="67"/>
                  <a:pt x="113" y="67"/>
                </a:cubicBezTo>
                <a:cubicBezTo>
                  <a:pt x="120" y="52"/>
                  <a:pt x="113" y="35"/>
                  <a:pt x="99" y="28"/>
                </a:cubicBezTo>
                <a:cubicBezTo>
                  <a:pt x="56" y="7"/>
                  <a:pt x="56" y="7"/>
                  <a:pt x="56" y="7"/>
                </a:cubicBezTo>
                <a:cubicBezTo>
                  <a:pt x="41" y="0"/>
                  <a:pt x="24" y="6"/>
                  <a:pt x="17" y="21"/>
                </a:cubicBezTo>
                <a:cubicBezTo>
                  <a:pt x="7" y="40"/>
                  <a:pt x="7" y="40"/>
                  <a:pt x="7" y="40"/>
                </a:cubicBezTo>
                <a:cubicBezTo>
                  <a:pt x="0" y="55"/>
                  <a:pt x="7" y="72"/>
                  <a:pt x="21" y="79"/>
                </a:cubicBezTo>
                <a:cubicBezTo>
                  <a:pt x="64" y="100"/>
                  <a:pt x="64" y="100"/>
                  <a:pt x="64" y="100"/>
                </a:cubicBezTo>
                <a:cubicBezTo>
                  <a:pt x="79" y="107"/>
                  <a:pt x="96" y="101"/>
                  <a:pt x="103" y="86"/>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7" name="Freeform 133"/>
          <p:cNvSpPr/>
          <p:nvPr>
            <p:custDataLst>
              <p:tags r:id="rId133"/>
            </p:custDataLst>
          </p:nvPr>
        </p:nvSpPr>
        <p:spPr bwMode="auto">
          <a:xfrm>
            <a:off x="3817750" y="3701243"/>
            <a:ext cx="336314" cy="187227"/>
          </a:xfrm>
          <a:custGeom>
            <a:avLst/>
            <a:gdLst>
              <a:gd name="T0" fmla="*/ 107 w 110"/>
              <a:gd name="T1" fmla="*/ 21 h 61"/>
              <a:gd name="T2" fmla="*/ 97 w 110"/>
              <a:gd name="T3" fmla="*/ 40 h 61"/>
              <a:gd name="T4" fmla="*/ 58 w 110"/>
              <a:gd name="T5" fmla="*/ 54 h 61"/>
              <a:gd name="T6" fmla="*/ 15 w 110"/>
              <a:gd name="T7" fmla="*/ 33 h 61"/>
              <a:gd name="T8" fmla="*/ 0 w 110"/>
              <a:gd name="T9" fmla="*/ 17 h 61"/>
              <a:gd name="T10" fmla="*/ 108 w 110"/>
              <a:gd name="T11" fmla="*/ 0 h 61"/>
              <a:gd name="T12" fmla="*/ 107 w 110"/>
              <a:gd name="T13" fmla="*/ 21 h 61"/>
            </a:gdLst>
            <a:ahLst/>
            <a:cxnLst>
              <a:cxn ang="0">
                <a:pos x="T0" y="T1"/>
              </a:cxn>
              <a:cxn ang="0">
                <a:pos x="T2" y="T3"/>
              </a:cxn>
              <a:cxn ang="0">
                <a:pos x="T4" y="T5"/>
              </a:cxn>
              <a:cxn ang="0">
                <a:pos x="T6" y="T7"/>
              </a:cxn>
              <a:cxn ang="0">
                <a:pos x="T8" y="T9"/>
              </a:cxn>
              <a:cxn ang="0">
                <a:pos x="T10" y="T11"/>
              </a:cxn>
              <a:cxn ang="0">
                <a:pos x="T12" y="T13"/>
              </a:cxn>
            </a:cxnLst>
            <a:rect l="0" t="0" r="r" b="b"/>
            <a:pathLst>
              <a:path w="110" h="61">
                <a:moveTo>
                  <a:pt x="107" y="21"/>
                </a:moveTo>
                <a:cubicBezTo>
                  <a:pt x="97" y="40"/>
                  <a:pt x="97" y="40"/>
                  <a:pt x="97" y="40"/>
                </a:cubicBezTo>
                <a:cubicBezTo>
                  <a:pt x="90" y="55"/>
                  <a:pt x="73" y="61"/>
                  <a:pt x="58" y="54"/>
                </a:cubicBezTo>
                <a:cubicBezTo>
                  <a:pt x="15" y="33"/>
                  <a:pt x="15" y="33"/>
                  <a:pt x="15" y="33"/>
                </a:cubicBezTo>
                <a:cubicBezTo>
                  <a:pt x="8" y="30"/>
                  <a:pt x="3" y="24"/>
                  <a:pt x="0" y="17"/>
                </a:cubicBezTo>
                <a:cubicBezTo>
                  <a:pt x="108" y="0"/>
                  <a:pt x="108" y="0"/>
                  <a:pt x="108" y="0"/>
                </a:cubicBezTo>
                <a:cubicBezTo>
                  <a:pt x="110" y="7"/>
                  <a:pt x="110" y="14"/>
                  <a:pt x="107" y="2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8" name="Freeform 134"/>
          <p:cNvSpPr/>
          <p:nvPr>
            <p:custDataLst>
              <p:tags r:id="rId134"/>
            </p:custDataLst>
          </p:nvPr>
        </p:nvSpPr>
        <p:spPr bwMode="auto">
          <a:xfrm>
            <a:off x="3829886" y="3590269"/>
            <a:ext cx="306844" cy="266971"/>
          </a:xfrm>
          <a:custGeom>
            <a:avLst/>
            <a:gdLst>
              <a:gd name="T0" fmla="*/ 88 w 100"/>
              <a:gd name="T1" fmla="*/ 27 h 87"/>
              <a:gd name="T2" fmla="*/ 39 w 100"/>
              <a:gd name="T3" fmla="*/ 4 h 87"/>
              <a:gd name="T4" fmla="*/ 16 w 100"/>
              <a:gd name="T5" fmla="*/ 12 h 87"/>
              <a:gd name="T6" fmla="*/ 5 w 100"/>
              <a:gd name="T7" fmla="*/ 37 h 87"/>
              <a:gd name="T8" fmla="*/ 12 w 100"/>
              <a:gd name="T9" fmla="*/ 60 h 87"/>
              <a:gd name="T10" fmla="*/ 61 w 100"/>
              <a:gd name="T11" fmla="*/ 83 h 87"/>
              <a:gd name="T12" fmla="*/ 84 w 100"/>
              <a:gd name="T13" fmla="*/ 75 h 87"/>
              <a:gd name="T14" fmla="*/ 95 w 100"/>
              <a:gd name="T15" fmla="*/ 50 h 87"/>
              <a:gd name="T16" fmla="*/ 88 w 100"/>
              <a:gd name="T17" fmla="*/ 2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7">
                <a:moveTo>
                  <a:pt x="88" y="27"/>
                </a:moveTo>
                <a:cubicBezTo>
                  <a:pt x="39" y="4"/>
                  <a:pt x="39" y="4"/>
                  <a:pt x="39" y="4"/>
                </a:cubicBezTo>
                <a:cubicBezTo>
                  <a:pt x="31" y="0"/>
                  <a:pt x="21" y="4"/>
                  <a:pt x="16" y="12"/>
                </a:cubicBezTo>
                <a:cubicBezTo>
                  <a:pt x="5" y="37"/>
                  <a:pt x="5" y="37"/>
                  <a:pt x="5" y="37"/>
                </a:cubicBezTo>
                <a:cubicBezTo>
                  <a:pt x="0" y="45"/>
                  <a:pt x="4" y="55"/>
                  <a:pt x="12" y="60"/>
                </a:cubicBezTo>
                <a:cubicBezTo>
                  <a:pt x="61" y="83"/>
                  <a:pt x="61" y="83"/>
                  <a:pt x="61" y="83"/>
                </a:cubicBezTo>
                <a:cubicBezTo>
                  <a:pt x="69" y="87"/>
                  <a:pt x="79" y="83"/>
                  <a:pt x="84" y="75"/>
                </a:cubicBezTo>
                <a:cubicBezTo>
                  <a:pt x="95" y="50"/>
                  <a:pt x="95" y="50"/>
                  <a:pt x="95" y="50"/>
                </a:cubicBezTo>
                <a:cubicBezTo>
                  <a:pt x="100" y="42"/>
                  <a:pt x="96" y="32"/>
                  <a:pt x="88" y="27"/>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49" name="Freeform 135"/>
          <p:cNvSpPr/>
          <p:nvPr>
            <p:custDataLst>
              <p:tags r:id="rId135"/>
            </p:custDataLst>
          </p:nvPr>
        </p:nvSpPr>
        <p:spPr bwMode="auto">
          <a:xfrm>
            <a:off x="3722404" y="3520864"/>
            <a:ext cx="43340" cy="41605"/>
          </a:xfrm>
          <a:custGeom>
            <a:avLst/>
            <a:gdLst>
              <a:gd name="T0" fmla="*/ 5 w 14"/>
              <a:gd name="T1" fmla="*/ 12 h 14"/>
              <a:gd name="T2" fmla="*/ 13 w 14"/>
              <a:gd name="T3" fmla="*/ 9 h 14"/>
              <a:gd name="T4" fmla="*/ 10 w 14"/>
              <a:gd name="T5" fmla="*/ 1 h 14"/>
              <a:gd name="T6" fmla="*/ 2 w 14"/>
              <a:gd name="T7" fmla="*/ 4 h 14"/>
              <a:gd name="T8" fmla="*/ 5 w 14"/>
              <a:gd name="T9" fmla="*/ 12 h 14"/>
            </a:gdLst>
            <a:ahLst/>
            <a:cxnLst>
              <a:cxn ang="0">
                <a:pos x="T0" y="T1"/>
              </a:cxn>
              <a:cxn ang="0">
                <a:pos x="T2" y="T3"/>
              </a:cxn>
              <a:cxn ang="0">
                <a:pos x="T4" y="T5"/>
              </a:cxn>
              <a:cxn ang="0">
                <a:pos x="T6" y="T7"/>
              </a:cxn>
              <a:cxn ang="0">
                <a:pos x="T8" y="T9"/>
              </a:cxn>
            </a:cxnLst>
            <a:rect l="0" t="0" r="r" b="b"/>
            <a:pathLst>
              <a:path w="14" h="14">
                <a:moveTo>
                  <a:pt x="5" y="12"/>
                </a:moveTo>
                <a:cubicBezTo>
                  <a:pt x="8" y="14"/>
                  <a:pt x="11" y="13"/>
                  <a:pt x="13" y="9"/>
                </a:cubicBezTo>
                <a:cubicBezTo>
                  <a:pt x="14" y="6"/>
                  <a:pt x="13" y="3"/>
                  <a:pt x="10" y="1"/>
                </a:cubicBezTo>
                <a:cubicBezTo>
                  <a:pt x="7" y="0"/>
                  <a:pt x="3" y="1"/>
                  <a:pt x="2" y="4"/>
                </a:cubicBezTo>
                <a:cubicBezTo>
                  <a:pt x="0" y="7"/>
                  <a:pt x="2" y="11"/>
                  <a:pt x="5"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0" name="Freeform 136"/>
          <p:cNvSpPr/>
          <p:nvPr>
            <p:custDataLst>
              <p:tags r:id="rId136"/>
            </p:custDataLst>
          </p:nvPr>
        </p:nvSpPr>
        <p:spPr bwMode="auto">
          <a:xfrm>
            <a:off x="3673864" y="3621447"/>
            <a:ext cx="43340" cy="43340"/>
          </a:xfrm>
          <a:custGeom>
            <a:avLst/>
            <a:gdLst>
              <a:gd name="T0" fmla="*/ 5 w 14"/>
              <a:gd name="T1" fmla="*/ 12 h 14"/>
              <a:gd name="T2" fmla="*/ 13 w 14"/>
              <a:gd name="T3" fmla="*/ 10 h 14"/>
              <a:gd name="T4" fmla="*/ 10 w 14"/>
              <a:gd name="T5" fmla="*/ 1 h 14"/>
              <a:gd name="T6" fmla="*/ 2 w 14"/>
              <a:gd name="T7" fmla="*/ 4 h 14"/>
              <a:gd name="T8" fmla="*/ 5 w 14"/>
              <a:gd name="T9" fmla="*/ 12 h 14"/>
            </a:gdLst>
            <a:ahLst/>
            <a:cxnLst>
              <a:cxn ang="0">
                <a:pos x="T0" y="T1"/>
              </a:cxn>
              <a:cxn ang="0">
                <a:pos x="T2" y="T3"/>
              </a:cxn>
              <a:cxn ang="0">
                <a:pos x="T4" y="T5"/>
              </a:cxn>
              <a:cxn ang="0">
                <a:pos x="T6" y="T7"/>
              </a:cxn>
              <a:cxn ang="0">
                <a:pos x="T8" y="T9"/>
              </a:cxn>
            </a:cxnLst>
            <a:rect l="0" t="0" r="r" b="b"/>
            <a:pathLst>
              <a:path w="14" h="14">
                <a:moveTo>
                  <a:pt x="5" y="12"/>
                </a:moveTo>
                <a:cubicBezTo>
                  <a:pt x="8" y="14"/>
                  <a:pt x="11" y="13"/>
                  <a:pt x="13" y="10"/>
                </a:cubicBezTo>
                <a:cubicBezTo>
                  <a:pt x="14" y="6"/>
                  <a:pt x="13" y="3"/>
                  <a:pt x="10" y="1"/>
                </a:cubicBezTo>
                <a:cubicBezTo>
                  <a:pt x="7" y="0"/>
                  <a:pt x="3" y="1"/>
                  <a:pt x="2" y="4"/>
                </a:cubicBezTo>
                <a:cubicBezTo>
                  <a:pt x="0" y="7"/>
                  <a:pt x="2" y="11"/>
                  <a:pt x="5"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1" name="Freeform 137"/>
          <p:cNvSpPr/>
          <p:nvPr>
            <p:custDataLst>
              <p:tags r:id="rId137"/>
            </p:custDataLst>
          </p:nvPr>
        </p:nvSpPr>
        <p:spPr bwMode="auto">
          <a:xfrm>
            <a:off x="3765743" y="3602371"/>
            <a:ext cx="43340" cy="43340"/>
          </a:xfrm>
          <a:custGeom>
            <a:avLst/>
            <a:gdLst>
              <a:gd name="T0" fmla="*/ 4 w 14"/>
              <a:gd name="T1" fmla="*/ 12 h 14"/>
              <a:gd name="T2" fmla="*/ 12 w 14"/>
              <a:gd name="T3" fmla="*/ 9 h 14"/>
              <a:gd name="T4" fmla="*/ 10 w 14"/>
              <a:gd name="T5" fmla="*/ 1 h 14"/>
              <a:gd name="T6" fmla="*/ 1 w 14"/>
              <a:gd name="T7" fmla="*/ 4 h 14"/>
              <a:gd name="T8" fmla="*/ 4 w 14"/>
              <a:gd name="T9" fmla="*/ 12 h 14"/>
            </a:gdLst>
            <a:ahLst/>
            <a:cxnLst>
              <a:cxn ang="0">
                <a:pos x="T0" y="T1"/>
              </a:cxn>
              <a:cxn ang="0">
                <a:pos x="T2" y="T3"/>
              </a:cxn>
              <a:cxn ang="0">
                <a:pos x="T4" y="T5"/>
              </a:cxn>
              <a:cxn ang="0">
                <a:pos x="T6" y="T7"/>
              </a:cxn>
              <a:cxn ang="0">
                <a:pos x="T8" y="T9"/>
              </a:cxn>
            </a:cxnLst>
            <a:rect l="0" t="0" r="r" b="b"/>
            <a:pathLst>
              <a:path w="14" h="14">
                <a:moveTo>
                  <a:pt x="4" y="12"/>
                </a:moveTo>
                <a:cubicBezTo>
                  <a:pt x="7" y="14"/>
                  <a:pt x="11" y="13"/>
                  <a:pt x="12" y="9"/>
                </a:cubicBezTo>
                <a:cubicBezTo>
                  <a:pt x="14" y="6"/>
                  <a:pt x="13" y="3"/>
                  <a:pt x="10" y="1"/>
                </a:cubicBezTo>
                <a:cubicBezTo>
                  <a:pt x="7" y="0"/>
                  <a:pt x="3" y="1"/>
                  <a:pt x="1" y="4"/>
                </a:cubicBezTo>
                <a:cubicBezTo>
                  <a:pt x="0" y="7"/>
                  <a:pt x="1" y="11"/>
                  <a:pt x="4" y="12"/>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2" name="Freeform 138"/>
          <p:cNvSpPr/>
          <p:nvPr>
            <p:custDataLst>
              <p:tags r:id="rId138"/>
            </p:custDataLst>
          </p:nvPr>
        </p:nvSpPr>
        <p:spPr bwMode="auto">
          <a:xfrm>
            <a:off x="4252880" y="3780990"/>
            <a:ext cx="45073" cy="43340"/>
          </a:xfrm>
          <a:custGeom>
            <a:avLst/>
            <a:gdLst>
              <a:gd name="T0" fmla="*/ 5 w 15"/>
              <a:gd name="T1" fmla="*/ 13 h 14"/>
              <a:gd name="T2" fmla="*/ 2 w 15"/>
              <a:gd name="T3" fmla="*/ 5 h 14"/>
              <a:gd name="T4" fmla="*/ 10 w 15"/>
              <a:gd name="T5" fmla="*/ 2 h 14"/>
              <a:gd name="T6" fmla="*/ 13 w 15"/>
              <a:gd name="T7" fmla="*/ 10 h 14"/>
              <a:gd name="T8" fmla="*/ 5 w 15"/>
              <a:gd name="T9" fmla="*/ 13 h 14"/>
            </a:gdLst>
            <a:ahLst/>
            <a:cxnLst>
              <a:cxn ang="0">
                <a:pos x="T0" y="T1"/>
              </a:cxn>
              <a:cxn ang="0">
                <a:pos x="T2" y="T3"/>
              </a:cxn>
              <a:cxn ang="0">
                <a:pos x="T4" y="T5"/>
              </a:cxn>
              <a:cxn ang="0">
                <a:pos x="T6" y="T7"/>
              </a:cxn>
              <a:cxn ang="0">
                <a:pos x="T8" y="T9"/>
              </a:cxn>
            </a:cxnLst>
            <a:rect l="0" t="0" r="r" b="b"/>
            <a:pathLst>
              <a:path w="15" h="14">
                <a:moveTo>
                  <a:pt x="5" y="13"/>
                </a:moveTo>
                <a:cubicBezTo>
                  <a:pt x="2" y="11"/>
                  <a:pt x="0" y="8"/>
                  <a:pt x="2" y="5"/>
                </a:cubicBezTo>
                <a:cubicBezTo>
                  <a:pt x="3" y="2"/>
                  <a:pt x="7" y="0"/>
                  <a:pt x="10" y="2"/>
                </a:cubicBezTo>
                <a:cubicBezTo>
                  <a:pt x="13" y="3"/>
                  <a:pt x="15" y="7"/>
                  <a:pt x="13" y="10"/>
                </a:cubicBezTo>
                <a:cubicBezTo>
                  <a:pt x="12" y="13"/>
                  <a:pt x="8" y="14"/>
                  <a:pt x="5"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3" name="Freeform 139"/>
          <p:cNvSpPr/>
          <p:nvPr>
            <p:custDataLst>
              <p:tags r:id="rId139"/>
            </p:custDataLst>
          </p:nvPr>
        </p:nvSpPr>
        <p:spPr bwMode="auto">
          <a:xfrm>
            <a:off x="4204340" y="3881572"/>
            <a:ext cx="45073" cy="43340"/>
          </a:xfrm>
          <a:custGeom>
            <a:avLst/>
            <a:gdLst>
              <a:gd name="T0" fmla="*/ 5 w 15"/>
              <a:gd name="T1" fmla="*/ 13 h 14"/>
              <a:gd name="T2" fmla="*/ 2 w 15"/>
              <a:gd name="T3" fmla="*/ 5 h 14"/>
              <a:gd name="T4" fmla="*/ 10 w 15"/>
              <a:gd name="T5" fmla="*/ 2 h 14"/>
              <a:gd name="T6" fmla="*/ 13 w 15"/>
              <a:gd name="T7" fmla="*/ 10 h 14"/>
              <a:gd name="T8" fmla="*/ 5 w 15"/>
              <a:gd name="T9" fmla="*/ 13 h 14"/>
            </a:gdLst>
            <a:ahLst/>
            <a:cxnLst>
              <a:cxn ang="0">
                <a:pos x="T0" y="T1"/>
              </a:cxn>
              <a:cxn ang="0">
                <a:pos x="T2" y="T3"/>
              </a:cxn>
              <a:cxn ang="0">
                <a:pos x="T4" y="T5"/>
              </a:cxn>
              <a:cxn ang="0">
                <a:pos x="T6" y="T7"/>
              </a:cxn>
              <a:cxn ang="0">
                <a:pos x="T8" y="T9"/>
              </a:cxn>
            </a:cxnLst>
            <a:rect l="0" t="0" r="r" b="b"/>
            <a:pathLst>
              <a:path w="15" h="14">
                <a:moveTo>
                  <a:pt x="5" y="13"/>
                </a:moveTo>
                <a:cubicBezTo>
                  <a:pt x="2" y="11"/>
                  <a:pt x="0" y="8"/>
                  <a:pt x="2" y="5"/>
                </a:cubicBezTo>
                <a:cubicBezTo>
                  <a:pt x="3" y="2"/>
                  <a:pt x="7" y="0"/>
                  <a:pt x="10" y="2"/>
                </a:cubicBezTo>
                <a:cubicBezTo>
                  <a:pt x="13" y="3"/>
                  <a:pt x="15" y="7"/>
                  <a:pt x="13" y="10"/>
                </a:cubicBezTo>
                <a:cubicBezTo>
                  <a:pt x="12" y="13"/>
                  <a:pt x="8" y="14"/>
                  <a:pt x="5"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4" name="Freeform 140"/>
          <p:cNvSpPr/>
          <p:nvPr>
            <p:custDataLst>
              <p:tags r:id="rId140"/>
            </p:custDataLst>
          </p:nvPr>
        </p:nvSpPr>
        <p:spPr bwMode="auto">
          <a:xfrm>
            <a:off x="4164467" y="3798331"/>
            <a:ext cx="43340" cy="43340"/>
          </a:xfrm>
          <a:custGeom>
            <a:avLst/>
            <a:gdLst>
              <a:gd name="T0" fmla="*/ 4 w 14"/>
              <a:gd name="T1" fmla="*/ 13 h 14"/>
              <a:gd name="T2" fmla="*/ 1 w 14"/>
              <a:gd name="T3" fmla="*/ 5 h 14"/>
              <a:gd name="T4" fmla="*/ 10 w 14"/>
              <a:gd name="T5" fmla="*/ 2 h 14"/>
              <a:gd name="T6" fmla="*/ 12 w 14"/>
              <a:gd name="T7" fmla="*/ 10 h 14"/>
              <a:gd name="T8" fmla="*/ 4 w 14"/>
              <a:gd name="T9" fmla="*/ 13 h 14"/>
            </a:gdLst>
            <a:ahLst/>
            <a:cxnLst>
              <a:cxn ang="0">
                <a:pos x="T0" y="T1"/>
              </a:cxn>
              <a:cxn ang="0">
                <a:pos x="T2" y="T3"/>
              </a:cxn>
              <a:cxn ang="0">
                <a:pos x="T4" y="T5"/>
              </a:cxn>
              <a:cxn ang="0">
                <a:pos x="T6" y="T7"/>
              </a:cxn>
              <a:cxn ang="0">
                <a:pos x="T8" y="T9"/>
              </a:cxn>
            </a:cxnLst>
            <a:rect l="0" t="0" r="r" b="b"/>
            <a:pathLst>
              <a:path w="14" h="14">
                <a:moveTo>
                  <a:pt x="4" y="13"/>
                </a:moveTo>
                <a:cubicBezTo>
                  <a:pt x="1" y="11"/>
                  <a:pt x="0" y="8"/>
                  <a:pt x="1" y="5"/>
                </a:cubicBezTo>
                <a:cubicBezTo>
                  <a:pt x="3" y="2"/>
                  <a:pt x="7" y="0"/>
                  <a:pt x="10" y="2"/>
                </a:cubicBezTo>
                <a:cubicBezTo>
                  <a:pt x="13" y="3"/>
                  <a:pt x="14" y="7"/>
                  <a:pt x="12" y="10"/>
                </a:cubicBezTo>
                <a:cubicBezTo>
                  <a:pt x="11" y="13"/>
                  <a:pt x="7" y="14"/>
                  <a:pt x="4" y="13"/>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6" name="Freeform 141"/>
          <p:cNvSpPr/>
          <p:nvPr>
            <p:custDataLst>
              <p:tags r:id="rId141"/>
            </p:custDataLst>
          </p:nvPr>
        </p:nvSpPr>
        <p:spPr bwMode="auto">
          <a:xfrm>
            <a:off x="5933583" y="1935958"/>
            <a:ext cx="663961" cy="778377"/>
          </a:xfrm>
          <a:custGeom>
            <a:avLst/>
            <a:gdLst>
              <a:gd name="T0" fmla="*/ 34 w 217"/>
              <a:gd name="T1" fmla="*/ 239 h 254"/>
              <a:gd name="T2" fmla="*/ 27 w 217"/>
              <a:gd name="T3" fmla="*/ 234 h 254"/>
              <a:gd name="T4" fmla="*/ 16 w 217"/>
              <a:gd name="T5" fmla="*/ 165 h 254"/>
              <a:gd name="T6" fmla="*/ 115 w 217"/>
              <a:gd name="T7" fmla="*/ 27 h 254"/>
              <a:gd name="T8" fmla="*/ 183 w 217"/>
              <a:gd name="T9" fmla="*/ 15 h 254"/>
              <a:gd name="T10" fmla="*/ 190 w 217"/>
              <a:gd name="T11" fmla="*/ 20 h 254"/>
              <a:gd name="T12" fmla="*/ 201 w 217"/>
              <a:gd name="T13" fmla="*/ 89 h 254"/>
              <a:gd name="T14" fmla="*/ 102 w 217"/>
              <a:gd name="T15" fmla="*/ 227 h 254"/>
              <a:gd name="T16" fmla="*/ 34 w 217"/>
              <a:gd name="T17"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254">
                <a:moveTo>
                  <a:pt x="34" y="239"/>
                </a:moveTo>
                <a:cubicBezTo>
                  <a:pt x="27" y="234"/>
                  <a:pt x="27" y="234"/>
                  <a:pt x="27" y="234"/>
                </a:cubicBezTo>
                <a:cubicBezTo>
                  <a:pt x="5" y="218"/>
                  <a:pt x="0" y="187"/>
                  <a:pt x="16" y="165"/>
                </a:cubicBezTo>
                <a:cubicBezTo>
                  <a:pt x="115" y="27"/>
                  <a:pt x="115" y="27"/>
                  <a:pt x="115" y="27"/>
                </a:cubicBezTo>
                <a:cubicBezTo>
                  <a:pt x="130" y="5"/>
                  <a:pt x="161" y="0"/>
                  <a:pt x="183" y="15"/>
                </a:cubicBezTo>
                <a:cubicBezTo>
                  <a:pt x="190" y="20"/>
                  <a:pt x="190" y="20"/>
                  <a:pt x="190" y="20"/>
                </a:cubicBezTo>
                <a:cubicBezTo>
                  <a:pt x="212" y="36"/>
                  <a:pt x="217" y="67"/>
                  <a:pt x="201" y="89"/>
                </a:cubicBezTo>
                <a:cubicBezTo>
                  <a:pt x="102" y="227"/>
                  <a:pt x="102" y="227"/>
                  <a:pt x="102" y="227"/>
                </a:cubicBezTo>
                <a:cubicBezTo>
                  <a:pt x="86" y="249"/>
                  <a:pt x="56" y="254"/>
                  <a:pt x="34" y="239"/>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7" name="Freeform 142"/>
          <p:cNvSpPr/>
          <p:nvPr>
            <p:custDataLst>
              <p:tags r:id="rId142"/>
            </p:custDataLst>
          </p:nvPr>
        </p:nvSpPr>
        <p:spPr bwMode="auto">
          <a:xfrm>
            <a:off x="5982991" y="2343417"/>
            <a:ext cx="339782" cy="360585"/>
          </a:xfrm>
          <a:custGeom>
            <a:avLst/>
            <a:gdLst>
              <a:gd name="T0" fmla="*/ 33 w 111"/>
              <a:gd name="T1" fmla="*/ 108 h 118"/>
              <a:gd name="T2" fmla="*/ 16 w 111"/>
              <a:gd name="T3" fmla="*/ 96 h 118"/>
              <a:gd name="T4" fmla="*/ 9 w 111"/>
              <a:gd name="T5" fmla="*/ 55 h 118"/>
              <a:gd name="T6" fmla="*/ 37 w 111"/>
              <a:gd name="T7" fmla="*/ 16 h 118"/>
              <a:gd name="T8" fmla="*/ 77 w 111"/>
              <a:gd name="T9" fmla="*/ 10 h 118"/>
              <a:gd name="T10" fmla="*/ 95 w 111"/>
              <a:gd name="T11" fmla="*/ 22 h 118"/>
              <a:gd name="T12" fmla="*/ 102 w 111"/>
              <a:gd name="T13" fmla="*/ 63 h 118"/>
              <a:gd name="T14" fmla="*/ 74 w 111"/>
              <a:gd name="T15" fmla="*/ 102 h 118"/>
              <a:gd name="T16" fmla="*/ 33 w 111"/>
              <a:gd name="T17" fmla="*/ 10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8">
                <a:moveTo>
                  <a:pt x="33" y="108"/>
                </a:moveTo>
                <a:cubicBezTo>
                  <a:pt x="16" y="96"/>
                  <a:pt x="16" y="96"/>
                  <a:pt x="16" y="96"/>
                </a:cubicBezTo>
                <a:cubicBezTo>
                  <a:pt x="3" y="86"/>
                  <a:pt x="0" y="68"/>
                  <a:pt x="9" y="55"/>
                </a:cubicBezTo>
                <a:cubicBezTo>
                  <a:pt x="37" y="16"/>
                  <a:pt x="37" y="16"/>
                  <a:pt x="37" y="16"/>
                </a:cubicBezTo>
                <a:cubicBezTo>
                  <a:pt x="46" y="3"/>
                  <a:pt x="64" y="0"/>
                  <a:pt x="77" y="10"/>
                </a:cubicBezTo>
                <a:cubicBezTo>
                  <a:pt x="95" y="22"/>
                  <a:pt x="95" y="22"/>
                  <a:pt x="95" y="22"/>
                </a:cubicBezTo>
                <a:cubicBezTo>
                  <a:pt x="108" y="32"/>
                  <a:pt x="111" y="50"/>
                  <a:pt x="102" y="63"/>
                </a:cubicBezTo>
                <a:cubicBezTo>
                  <a:pt x="74" y="102"/>
                  <a:pt x="74" y="102"/>
                  <a:pt x="74" y="102"/>
                </a:cubicBezTo>
                <a:cubicBezTo>
                  <a:pt x="65" y="115"/>
                  <a:pt x="46" y="118"/>
                  <a:pt x="33" y="108"/>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8" name="Freeform 143"/>
          <p:cNvSpPr/>
          <p:nvPr>
            <p:custDataLst>
              <p:tags r:id="rId143"/>
            </p:custDataLst>
          </p:nvPr>
        </p:nvSpPr>
        <p:spPr bwMode="auto">
          <a:xfrm>
            <a:off x="5995125" y="2475192"/>
            <a:ext cx="318978" cy="228832"/>
          </a:xfrm>
          <a:custGeom>
            <a:avLst/>
            <a:gdLst>
              <a:gd name="T0" fmla="*/ 98 w 104"/>
              <a:gd name="T1" fmla="*/ 20 h 75"/>
              <a:gd name="T2" fmla="*/ 70 w 104"/>
              <a:gd name="T3" fmla="*/ 59 h 75"/>
              <a:gd name="T4" fmla="*/ 29 w 104"/>
              <a:gd name="T5" fmla="*/ 65 h 75"/>
              <a:gd name="T6" fmla="*/ 12 w 104"/>
              <a:gd name="T7" fmla="*/ 53 h 75"/>
              <a:gd name="T8" fmla="*/ 0 w 104"/>
              <a:gd name="T9" fmla="*/ 35 h 75"/>
              <a:gd name="T10" fmla="*/ 103 w 104"/>
              <a:gd name="T11" fmla="*/ 0 h 75"/>
              <a:gd name="T12" fmla="*/ 98 w 104"/>
              <a:gd name="T13" fmla="*/ 20 h 75"/>
            </a:gdLst>
            <a:ahLst/>
            <a:cxnLst>
              <a:cxn ang="0">
                <a:pos x="T0" y="T1"/>
              </a:cxn>
              <a:cxn ang="0">
                <a:pos x="T2" y="T3"/>
              </a:cxn>
              <a:cxn ang="0">
                <a:pos x="T4" y="T5"/>
              </a:cxn>
              <a:cxn ang="0">
                <a:pos x="T6" y="T7"/>
              </a:cxn>
              <a:cxn ang="0">
                <a:pos x="T8" y="T9"/>
              </a:cxn>
              <a:cxn ang="0">
                <a:pos x="T10" y="T11"/>
              </a:cxn>
              <a:cxn ang="0">
                <a:pos x="T12" y="T13"/>
              </a:cxn>
            </a:cxnLst>
            <a:rect l="0" t="0" r="r" b="b"/>
            <a:pathLst>
              <a:path w="104" h="75">
                <a:moveTo>
                  <a:pt x="98" y="20"/>
                </a:moveTo>
                <a:cubicBezTo>
                  <a:pt x="70" y="59"/>
                  <a:pt x="70" y="59"/>
                  <a:pt x="70" y="59"/>
                </a:cubicBezTo>
                <a:cubicBezTo>
                  <a:pt x="61" y="72"/>
                  <a:pt x="42" y="75"/>
                  <a:pt x="29" y="65"/>
                </a:cubicBezTo>
                <a:cubicBezTo>
                  <a:pt x="12" y="53"/>
                  <a:pt x="12" y="53"/>
                  <a:pt x="12" y="53"/>
                </a:cubicBezTo>
                <a:cubicBezTo>
                  <a:pt x="5" y="48"/>
                  <a:pt x="1" y="42"/>
                  <a:pt x="0" y="35"/>
                </a:cubicBezTo>
                <a:cubicBezTo>
                  <a:pt x="103" y="0"/>
                  <a:pt x="103" y="0"/>
                  <a:pt x="103" y="0"/>
                </a:cubicBezTo>
                <a:cubicBezTo>
                  <a:pt x="104" y="7"/>
                  <a:pt x="102" y="14"/>
                  <a:pt x="98" y="2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59" name="Freeform 144"/>
          <p:cNvSpPr/>
          <p:nvPr>
            <p:custDataLst>
              <p:tags r:id="rId144"/>
            </p:custDataLst>
          </p:nvPr>
        </p:nvSpPr>
        <p:spPr bwMode="auto">
          <a:xfrm>
            <a:off x="6010727" y="2374622"/>
            <a:ext cx="280840" cy="299910"/>
          </a:xfrm>
          <a:custGeom>
            <a:avLst/>
            <a:gdLst>
              <a:gd name="T0" fmla="*/ 6 w 92"/>
              <a:gd name="T1" fmla="*/ 53 h 98"/>
              <a:gd name="T2" fmla="*/ 37 w 92"/>
              <a:gd name="T3" fmla="*/ 9 h 98"/>
              <a:gd name="T4" fmla="*/ 61 w 92"/>
              <a:gd name="T5" fmla="*/ 5 h 98"/>
              <a:gd name="T6" fmla="*/ 83 w 92"/>
              <a:gd name="T7" fmla="*/ 21 h 98"/>
              <a:gd name="T8" fmla="*/ 87 w 92"/>
              <a:gd name="T9" fmla="*/ 45 h 98"/>
              <a:gd name="T10" fmla="*/ 56 w 92"/>
              <a:gd name="T11" fmla="*/ 89 h 98"/>
              <a:gd name="T12" fmla="*/ 32 w 92"/>
              <a:gd name="T13" fmla="*/ 93 h 98"/>
              <a:gd name="T14" fmla="*/ 10 w 92"/>
              <a:gd name="T15" fmla="*/ 77 h 98"/>
              <a:gd name="T16" fmla="*/ 6 w 92"/>
              <a:gd name="T17" fmla="*/ 5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8">
                <a:moveTo>
                  <a:pt x="6" y="53"/>
                </a:moveTo>
                <a:cubicBezTo>
                  <a:pt x="37" y="9"/>
                  <a:pt x="37" y="9"/>
                  <a:pt x="37" y="9"/>
                </a:cubicBezTo>
                <a:cubicBezTo>
                  <a:pt x="42" y="2"/>
                  <a:pt x="53" y="0"/>
                  <a:pt x="61" y="5"/>
                </a:cubicBezTo>
                <a:cubicBezTo>
                  <a:pt x="83" y="21"/>
                  <a:pt x="83" y="21"/>
                  <a:pt x="83" y="21"/>
                </a:cubicBezTo>
                <a:cubicBezTo>
                  <a:pt x="91" y="27"/>
                  <a:pt x="92" y="37"/>
                  <a:pt x="87" y="45"/>
                </a:cubicBezTo>
                <a:cubicBezTo>
                  <a:pt x="56" y="89"/>
                  <a:pt x="56" y="89"/>
                  <a:pt x="56" y="89"/>
                </a:cubicBezTo>
                <a:cubicBezTo>
                  <a:pt x="50" y="96"/>
                  <a:pt x="40" y="98"/>
                  <a:pt x="32" y="93"/>
                </a:cubicBezTo>
                <a:cubicBezTo>
                  <a:pt x="10" y="77"/>
                  <a:pt x="10" y="77"/>
                  <a:pt x="10" y="77"/>
                </a:cubicBezTo>
                <a:cubicBezTo>
                  <a:pt x="2" y="71"/>
                  <a:pt x="0" y="61"/>
                  <a:pt x="6" y="53"/>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0" name="Freeform 145"/>
          <p:cNvSpPr/>
          <p:nvPr>
            <p:custDataLst>
              <p:tags r:id="rId145"/>
            </p:custDataLst>
          </p:nvPr>
        </p:nvSpPr>
        <p:spPr bwMode="auto">
          <a:xfrm>
            <a:off x="6251695" y="2227172"/>
            <a:ext cx="43340" cy="41605"/>
          </a:xfrm>
          <a:custGeom>
            <a:avLst/>
            <a:gdLst>
              <a:gd name="T0" fmla="*/ 12 w 14"/>
              <a:gd name="T1" fmla="*/ 11 h 14"/>
              <a:gd name="T2" fmla="*/ 3 w 14"/>
              <a:gd name="T3" fmla="*/ 12 h 14"/>
              <a:gd name="T4" fmla="*/ 2 w 14"/>
              <a:gd name="T5" fmla="*/ 4 h 14"/>
              <a:gd name="T6" fmla="*/ 11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10" y="14"/>
                  <a:pt x="6" y="14"/>
                  <a:pt x="3" y="12"/>
                </a:cubicBezTo>
                <a:cubicBezTo>
                  <a:pt x="1" y="10"/>
                  <a:pt x="0" y="7"/>
                  <a:pt x="2" y="4"/>
                </a:cubicBezTo>
                <a:cubicBezTo>
                  <a:pt x="4" y="1"/>
                  <a:pt x="8" y="0"/>
                  <a:pt x="11" y="2"/>
                </a:cubicBezTo>
                <a:cubicBezTo>
                  <a:pt x="13" y="4"/>
                  <a:pt x="14" y="8"/>
                  <a:pt x="12" y="1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1" name="Freeform 146"/>
          <p:cNvSpPr/>
          <p:nvPr>
            <p:custDataLst>
              <p:tags r:id="rId146"/>
            </p:custDataLst>
          </p:nvPr>
        </p:nvSpPr>
        <p:spPr bwMode="auto">
          <a:xfrm>
            <a:off x="6343575" y="2294806"/>
            <a:ext cx="43340" cy="41605"/>
          </a:xfrm>
          <a:custGeom>
            <a:avLst/>
            <a:gdLst>
              <a:gd name="T0" fmla="*/ 12 w 14"/>
              <a:gd name="T1" fmla="*/ 10 h 14"/>
              <a:gd name="T2" fmla="*/ 3 w 14"/>
              <a:gd name="T3" fmla="*/ 12 h 14"/>
              <a:gd name="T4" fmla="*/ 2 w 14"/>
              <a:gd name="T5" fmla="*/ 3 h 14"/>
              <a:gd name="T6" fmla="*/ 10 w 14"/>
              <a:gd name="T7" fmla="*/ 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0" y="13"/>
                  <a:pt x="6" y="14"/>
                  <a:pt x="3" y="12"/>
                </a:cubicBezTo>
                <a:cubicBezTo>
                  <a:pt x="0" y="10"/>
                  <a:pt x="0" y="6"/>
                  <a:pt x="2" y="3"/>
                </a:cubicBezTo>
                <a:cubicBezTo>
                  <a:pt x="4" y="0"/>
                  <a:pt x="8" y="0"/>
                  <a:pt x="10" y="2"/>
                </a:cubicBezTo>
                <a:cubicBezTo>
                  <a:pt x="13" y="4"/>
                  <a:pt x="14" y="8"/>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2" name="Freeform 147"/>
          <p:cNvSpPr/>
          <p:nvPr>
            <p:custDataLst>
              <p:tags r:id="rId147"/>
            </p:custDataLst>
          </p:nvPr>
        </p:nvSpPr>
        <p:spPr bwMode="auto">
          <a:xfrm>
            <a:off x="6255162" y="2320818"/>
            <a:ext cx="43340" cy="43340"/>
          </a:xfrm>
          <a:custGeom>
            <a:avLst/>
            <a:gdLst>
              <a:gd name="T0" fmla="*/ 12 w 14"/>
              <a:gd name="T1" fmla="*/ 10 h 14"/>
              <a:gd name="T2" fmla="*/ 3 w 14"/>
              <a:gd name="T3" fmla="*/ 12 h 14"/>
              <a:gd name="T4" fmla="*/ 2 w 14"/>
              <a:gd name="T5" fmla="*/ 3 h 14"/>
              <a:gd name="T6" fmla="*/ 11 w 14"/>
              <a:gd name="T7" fmla="*/ 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0" y="13"/>
                  <a:pt x="6" y="14"/>
                  <a:pt x="3" y="12"/>
                </a:cubicBezTo>
                <a:cubicBezTo>
                  <a:pt x="1" y="10"/>
                  <a:pt x="0" y="6"/>
                  <a:pt x="2" y="3"/>
                </a:cubicBezTo>
                <a:cubicBezTo>
                  <a:pt x="4" y="0"/>
                  <a:pt x="8" y="0"/>
                  <a:pt x="11" y="2"/>
                </a:cubicBezTo>
                <a:cubicBezTo>
                  <a:pt x="13" y="4"/>
                  <a:pt x="14" y="7"/>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3" name="Freeform 148"/>
          <p:cNvSpPr/>
          <p:nvPr>
            <p:custDataLst>
              <p:tags r:id="rId148"/>
            </p:custDataLst>
          </p:nvPr>
        </p:nvSpPr>
        <p:spPr bwMode="auto">
          <a:xfrm>
            <a:off x="5911913" y="2711007"/>
            <a:ext cx="43340" cy="43340"/>
          </a:xfrm>
          <a:custGeom>
            <a:avLst/>
            <a:gdLst>
              <a:gd name="T0" fmla="*/ 12 w 14"/>
              <a:gd name="T1" fmla="*/ 11 h 14"/>
              <a:gd name="T2" fmla="*/ 10 w 14"/>
              <a:gd name="T3" fmla="*/ 2 h 14"/>
              <a:gd name="T4" fmla="*/ 2 w 14"/>
              <a:gd name="T5" fmla="*/ 4 h 14"/>
              <a:gd name="T6" fmla="*/ 3 w 14"/>
              <a:gd name="T7" fmla="*/ 1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14" y="8"/>
                  <a:pt x="13" y="4"/>
                  <a:pt x="10" y="2"/>
                </a:cubicBezTo>
                <a:cubicBezTo>
                  <a:pt x="8" y="0"/>
                  <a:pt x="4" y="1"/>
                  <a:pt x="2" y="4"/>
                </a:cubicBezTo>
                <a:cubicBezTo>
                  <a:pt x="0" y="7"/>
                  <a:pt x="0" y="10"/>
                  <a:pt x="3" y="12"/>
                </a:cubicBezTo>
                <a:cubicBezTo>
                  <a:pt x="6" y="14"/>
                  <a:pt x="10" y="14"/>
                  <a:pt x="12" y="11"/>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4" name="Freeform 149"/>
          <p:cNvSpPr/>
          <p:nvPr>
            <p:custDataLst>
              <p:tags r:id="rId149"/>
            </p:custDataLst>
          </p:nvPr>
        </p:nvSpPr>
        <p:spPr bwMode="auto">
          <a:xfrm>
            <a:off x="6003794" y="2778640"/>
            <a:ext cx="43340" cy="43340"/>
          </a:xfrm>
          <a:custGeom>
            <a:avLst/>
            <a:gdLst>
              <a:gd name="T0" fmla="*/ 12 w 14"/>
              <a:gd name="T1" fmla="*/ 10 h 14"/>
              <a:gd name="T2" fmla="*/ 10 w 14"/>
              <a:gd name="T3" fmla="*/ 2 h 14"/>
              <a:gd name="T4" fmla="*/ 2 w 14"/>
              <a:gd name="T5" fmla="*/ 3 h 14"/>
              <a:gd name="T6" fmla="*/ 3 w 14"/>
              <a:gd name="T7" fmla="*/ 1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4" y="8"/>
                  <a:pt x="13" y="4"/>
                  <a:pt x="10" y="2"/>
                </a:cubicBezTo>
                <a:cubicBezTo>
                  <a:pt x="8" y="0"/>
                  <a:pt x="4" y="0"/>
                  <a:pt x="2" y="3"/>
                </a:cubicBezTo>
                <a:cubicBezTo>
                  <a:pt x="0" y="6"/>
                  <a:pt x="0" y="10"/>
                  <a:pt x="3" y="12"/>
                </a:cubicBezTo>
                <a:cubicBezTo>
                  <a:pt x="6" y="14"/>
                  <a:pt x="10" y="13"/>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5" name="Freeform 150"/>
          <p:cNvSpPr/>
          <p:nvPr>
            <p:custDataLst>
              <p:tags r:id="rId150"/>
            </p:custDataLst>
          </p:nvPr>
        </p:nvSpPr>
        <p:spPr bwMode="auto">
          <a:xfrm>
            <a:off x="6000326" y="2686729"/>
            <a:ext cx="43340" cy="43340"/>
          </a:xfrm>
          <a:custGeom>
            <a:avLst/>
            <a:gdLst>
              <a:gd name="T0" fmla="*/ 12 w 14"/>
              <a:gd name="T1" fmla="*/ 10 h 14"/>
              <a:gd name="T2" fmla="*/ 10 w 14"/>
              <a:gd name="T3" fmla="*/ 2 h 14"/>
              <a:gd name="T4" fmla="*/ 2 w 14"/>
              <a:gd name="T5" fmla="*/ 3 h 14"/>
              <a:gd name="T6" fmla="*/ 3 w 14"/>
              <a:gd name="T7" fmla="*/ 12 h 14"/>
              <a:gd name="T8" fmla="*/ 12 w 14"/>
              <a:gd name="T9" fmla="*/ 10 h 14"/>
            </a:gdLst>
            <a:ahLst/>
            <a:cxnLst>
              <a:cxn ang="0">
                <a:pos x="T0" y="T1"/>
              </a:cxn>
              <a:cxn ang="0">
                <a:pos x="T2" y="T3"/>
              </a:cxn>
              <a:cxn ang="0">
                <a:pos x="T4" y="T5"/>
              </a:cxn>
              <a:cxn ang="0">
                <a:pos x="T6" y="T7"/>
              </a:cxn>
              <a:cxn ang="0">
                <a:pos x="T8" y="T9"/>
              </a:cxn>
            </a:cxnLst>
            <a:rect l="0" t="0" r="r" b="b"/>
            <a:pathLst>
              <a:path w="14" h="14">
                <a:moveTo>
                  <a:pt x="12" y="10"/>
                </a:moveTo>
                <a:cubicBezTo>
                  <a:pt x="14" y="7"/>
                  <a:pt x="13" y="4"/>
                  <a:pt x="10" y="2"/>
                </a:cubicBezTo>
                <a:cubicBezTo>
                  <a:pt x="8" y="0"/>
                  <a:pt x="4" y="0"/>
                  <a:pt x="2" y="3"/>
                </a:cubicBezTo>
                <a:cubicBezTo>
                  <a:pt x="0" y="6"/>
                  <a:pt x="0" y="10"/>
                  <a:pt x="3" y="12"/>
                </a:cubicBezTo>
                <a:cubicBezTo>
                  <a:pt x="6" y="14"/>
                  <a:pt x="10" y="13"/>
                  <a:pt x="12" y="10"/>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7" name="Freeform 156"/>
          <p:cNvSpPr/>
          <p:nvPr>
            <p:custDataLst>
              <p:tags r:id="rId151"/>
            </p:custDataLst>
          </p:nvPr>
        </p:nvSpPr>
        <p:spPr bwMode="auto">
          <a:xfrm>
            <a:off x="7938468" y="4013465"/>
            <a:ext cx="416059" cy="603286"/>
          </a:xfrm>
          <a:custGeom>
            <a:avLst/>
            <a:gdLst>
              <a:gd name="T0" fmla="*/ 70 w 136"/>
              <a:gd name="T1" fmla="*/ 149 h 197"/>
              <a:gd name="T2" fmla="*/ 130 w 136"/>
              <a:gd name="T3" fmla="*/ 38 h 197"/>
              <a:gd name="T4" fmla="*/ 120 w 136"/>
              <a:gd name="T5" fmla="*/ 6 h 197"/>
              <a:gd name="T6" fmla="*/ 88 w 136"/>
              <a:gd name="T7" fmla="*/ 16 h 197"/>
              <a:gd name="T8" fmla="*/ 28 w 136"/>
              <a:gd name="T9" fmla="*/ 127 h 197"/>
              <a:gd name="T10" fmla="*/ 8 w 136"/>
              <a:gd name="T11" fmla="*/ 143 h 197"/>
              <a:gd name="T12" fmla="*/ 22 w 136"/>
              <a:gd name="T13" fmla="*/ 188 h 197"/>
              <a:gd name="T14" fmla="*/ 68 w 136"/>
              <a:gd name="T15" fmla="*/ 175 h 197"/>
              <a:gd name="T16" fmla="*/ 70 w 136"/>
              <a:gd name="T17" fmla="*/ 1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97">
                <a:moveTo>
                  <a:pt x="70" y="149"/>
                </a:moveTo>
                <a:cubicBezTo>
                  <a:pt x="130" y="38"/>
                  <a:pt x="130" y="38"/>
                  <a:pt x="130" y="38"/>
                </a:cubicBezTo>
                <a:cubicBezTo>
                  <a:pt x="136" y="26"/>
                  <a:pt x="132" y="12"/>
                  <a:pt x="120" y="6"/>
                </a:cubicBezTo>
                <a:cubicBezTo>
                  <a:pt x="108" y="0"/>
                  <a:pt x="94" y="4"/>
                  <a:pt x="88" y="16"/>
                </a:cubicBezTo>
                <a:cubicBezTo>
                  <a:pt x="28" y="127"/>
                  <a:pt x="28" y="127"/>
                  <a:pt x="28" y="127"/>
                </a:cubicBezTo>
                <a:cubicBezTo>
                  <a:pt x="20" y="129"/>
                  <a:pt x="13" y="135"/>
                  <a:pt x="8" y="143"/>
                </a:cubicBezTo>
                <a:cubicBezTo>
                  <a:pt x="0" y="159"/>
                  <a:pt x="6" y="180"/>
                  <a:pt x="22" y="188"/>
                </a:cubicBezTo>
                <a:cubicBezTo>
                  <a:pt x="39" y="197"/>
                  <a:pt x="59" y="191"/>
                  <a:pt x="68" y="175"/>
                </a:cubicBezTo>
                <a:cubicBezTo>
                  <a:pt x="72" y="167"/>
                  <a:pt x="73" y="157"/>
                  <a:pt x="70"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8" name="Freeform 157"/>
          <p:cNvSpPr/>
          <p:nvPr>
            <p:custDataLst>
              <p:tags r:id="rId152"/>
            </p:custDataLst>
          </p:nvPr>
        </p:nvSpPr>
        <p:spPr bwMode="auto">
          <a:xfrm>
            <a:off x="7962738" y="4037735"/>
            <a:ext cx="367519" cy="554745"/>
          </a:xfrm>
          <a:custGeom>
            <a:avLst/>
            <a:gdLst>
              <a:gd name="T0" fmla="*/ 53 w 120"/>
              <a:gd name="T1" fmla="*/ 163 h 181"/>
              <a:gd name="T2" fmla="*/ 18 w 120"/>
              <a:gd name="T3" fmla="*/ 174 h 181"/>
              <a:gd name="T4" fmla="*/ 7 w 120"/>
              <a:gd name="T5" fmla="*/ 138 h 181"/>
              <a:gd name="T6" fmla="*/ 25 w 120"/>
              <a:gd name="T7" fmla="*/ 125 h 181"/>
              <a:gd name="T8" fmla="*/ 86 w 120"/>
              <a:gd name="T9" fmla="*/ 11 h 181"/>
              <a:gd name="T10" fmla="*/ 109 w 120"/>
              <a:gd name="T11" fmla="*/ 4 h 181"/>
              <a:gd name="T12" fmla="*/ 116 w 120"/>
              <a:gd name="T13" fmla="*/ 27 h 181"/>
              <a:gd name="T14" fmla="*/ 55 w 120"/>
              <a:gd name="T15" fmla="*/ 141 h 181"/>
              <a:gd name="T16" fmla="*/ 53 w 120"/>
              <a:gd name="T17" fmla="*/ 163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81">
                <a:moveTo>
                  <a:pt x="53" y="163"/>
                </a:moveTo>
                <a:cubicBezTo>
                  <a:pt x="47" y="176"/>
                  <a:pt x="30" y="181"/>
                  <a:pt x="18" y="174"/>
                </a:cubicBezTo>
                <a:cubicBezTo>
                  <a:pt x="5" y="167"/>
                  <a:pt x="0" y="151"/>
                  <a:pt x="7" y="138"/>
                </a:cubicBezTo>
                <a:cubicBezTo>
                  <a:pt x="11" y="131"/>
                  <a:pt x="17" y="126"/>
                  <a:pt x="25" y="125"/>
                </a:cubicBezTo>
                <a:cubicBezTo>
                  <a:pt x="86" y="11"/>
                  <a:pt x="86" y="11"/>
                  <a:pt x="86" y="11"/>
                </a:cubicBezTo>
                <a:cubicBezTo>
                  <a:pt x="90" y="3"/>
                  <a:pt x="101" y="0"/>
                  <a:pt x="109" y="4"/>
                </a:cubicBezTo>
                <a:cubicBezTo>
                  <a:pt x="117" y="8"/>
                  <a:pt x="120" y="19"/>
                  <a:pt x="116" y="27"/>
                </a:cubicBezTo>
                <a:cubicBezTo>
                  <a:pt x="55" y="141"/>
                  <a:pt x="55" y="141"/>
                  <a:pt x="55" y="141"/>
                </a:cubicBezTo>
                <a:cubicBezTo>
                  <a:pt x="57" y="148"/>
                  <a:pt x="57" y="156"/>
                  <a:pt x="53" y="163"/>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69" name="Freeform 158"/>
          <p:cNvSpPr/>
          <p:nvPr>
            <p:custDataLst>
              <p:tags r:id="rId153"/>
            </p:custDataLst>
          </p:nvPr>
        </p:nvSpPr>
        <p:spPr bwMode="auto">
          <a:xfrm>
            <a:off x="7962738" y="4221526"/>
            <a:ext cx="273905" cy="370986"/>
          </a:xfrm>
          <a:custGeom>
            <a:avLst/>
            <a:gdLst>
              <a:gd name="T0" fmla="*/ 53 w 89"/>
              <a:gd name="T1" fmla="*/ 103 h 121"/>
              <a:gd name="T2" fmla="*/ 18 w 89"/>
              <a:gd name="T3" fmla="*/ 114 h 121"/>
              <a:gd name="T4" fmla="*/ 7 w 89"/>
              <a:gd name="T5" fmla="*/ 78 h 121"/>
              <a:gd name="T6" fmla="*/ 25 w 89"/>
              <a:gd name="T7" fmla="*/ 65 h 121"/>
              <a:gd name="T8" fmla="*/ 59 w 89"/>
              <a:gd name="T9" fmla="*/ 0 h 121"/>
              <a:gd name="T10" fmla="*/ 89 w 89"/>
              <a:gd name="T11" fmla="*/ 16 h 121"/>
              <a:gd name="T12" fmla="*/ 55 w 89"/>
              <a:gd name="T13" fmla="*/ 81 h 121"/>
              <a:gd name="T14" fmla="*/ 53 w 89"/>
              <a:gd name="T15" fmla="*/ 103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120">
                <a:moveTo>
                  <a:pt x="53" y="103"/>
                </a:moveTo>
                <a:cubicBezTo>
                  <a:pt x="47" y="116"/>
                  <a:pt x="30" y="121"/>
                  <a:pt x="18" y="114"/>
                </a:cubicBezTo>
                <a:cubicBezTo>
                  <a:pt x="5" y="107"/>
                  <a:pt x="0" y="91"/>
                  <a:pt x="7" y="78"/>
                </a:cubicBezTo>
                <a:cubicBezTo>
                  <a:pt x="11" y="71"/>
                  <a:pt x="17" y="66"/>
                  <a:pt x="25" y="65"/>
                </a:cubicBezTo>
                <a:cubicBezTo>
                  <a:pt x="59" y="0"/>
                  <a:pt x="59" y="0"/>
                  <a:pt x="59" y="0"/>
                </a:cubicBezTo>
                <a:cubicBezTo>
                  <a:pt x="89" y="16"/>
                  <a:pt x="89" y="16"/>
                  <a:pt x="89" y="16"/>
                </a:cubicBezTo>
                <a:cubicBezTo>
                  <a:pt x="55" y="81"/>
                  <a:pt x="55" y="81"/>
                  <a:pt x="55" y="81"/>
                </a:cubicBezTo>
                <a:cubicBezTo>
                  <a:pt x="57" y="88"/>
                  <a:pt x="57" y="96"/>
                  <a:pt x="53" y="103"/>
                </a:cubicBez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0" name="Freeform 159"/>
          <p:cNvSpPr/>
          <p:nvPr>
            <p:custDataLst>
              <p:tags r:id="rId154"/>
            </p:custDataLst>
          </p:nvPr>
        </p:nvSpPr>
        <p:spPr bwMode="auto">
          <a:xfrm>
            <a:off x="8018213" y="4247534"/>
            <a:ext cx="218431" cy="344983"/>
          </a:xfrm>
          <a:custGeom>
            <a:avLst/>
            <a:gdLst>
              <a:gd name="T0" fmla="*/ 35 w 71"/>
              <a:gd name="T1" fmla="*/ 95 h 113"/>
              <a:gd name="T2" fmla="*/ 0 w 71"/>
              <a:gd name="T3" fmla="*/ 106 h 113"/>
              <a:gd name="T4" fmla="*/ 56 w 71"/>
              <a:gd name="T5" fmla="*/ 0 h 113"/>
              <a:gd name="T6" fmla="*/ 71 w 71"/>
              <a:gd name="T7" fmla="*/ 8 h 113"/>
              <a:gd name="T8" fmla="*/ 37 w 71"/>
              <a:gd name="T9" fmla="*/ 73 h 113"/>
              <a:gd name="T10" fmla="*/ 35 w 71"/>
              <a:gd name="T11" fmla="*/ 95 h 113"/>
            </a:gdLst>
            <a:ahLst/>
            <a:cxnLst>
              <a:cxn ang="0">
                <a:pos x="T0" y="T1"/>
              </a:cxn>
              <a:cxn ang="0">
                <a:pos x="T2" y="T3"/>
              </a:cxn>
              <a:cxn ang="0">
                <a:pos x="T4" y="T5"/>
              </a:cxn>
              <a:cxn ang="0">
                <a:pos x="T6" y="T7"/>
              </a:cxn>
              <a:cxn ang="0">
                <a:pos x="T8" y="T9"/>
              </a:cxn>
              <a:cxn ang="0">
                <a:pos x="T10" y="T11"/>
              </a:cxn>
            </a:cxnLst>
            <a:rect l="0" t="0" r="r" b="b"/>
            <a:pathLst>
              <a:path w="71" h="113">
                <a:moveTo>
                  <a:pt x="35" y="95"/>
                </a:moveTo>
                <a:cubicBezTo>
                  <a:pt x="29" y="108"/>
                  <a:pt x="12" y="113"/>
                  <a:pt x="0" y="106"/>
                </a:cubicBezTo>
                <a:cubicBezTo>
                  <a:pt x="56" y="0"/>
                  <a:pt x="56" y="0"/>
                  <a:pt x="56" y="0"/>
                </a:cubicBezTo>
                <a:cubicBezTo>
                  <a:pt x="71" y="8"/>
                  <a:pt x="71" y="8"/>
                  <a:pt x="71" y="8"/>
                </a:cubicBezTo>
                <a:cubicBezTo>
                  <a:pt x="37" y="73"/>
                  <a:pt x="37" y="73"/>
                  <a:pt x="37" y="73"/>
                </a:cubicBezTo>
                <a:cubicBezTo>
                  <a:pt x="39" y="80"/>
                  <a:pt x="39" y="88"/>
                  <a:pt x="35" y="95"/>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2" name="Freeform 160"/>
          <p:cNvSpPr/>
          <p:nvPr>
            <p:custDataLst>
              <p:tags r:id="rId155"/>
            </p:custDataLst>
          </p:nvPr>
        </p:nvSpPr>
        <p:spPr bwMode="auto">
          <a:xfrm>
            <a:off x="7194761" y="4648101"/>
            <a:ext cx="95347" cy="190693"/>
          </a:xfrm>
          <a:custGeom>
            <a:avLst/>
            <a:gdLst>
              <a:gd name="T0" fmla="*/ 19 w 31"/>
              <a:gd name="T1" fmla="*/ 62 h 62"/>
              <a:gd name="T2" fmla="*/ 12 w 31"/>
              <a:gd name="T3" fmla="*/ 62 h 62"/>
              <a:gd name="T4" fmla="*/ 0 w 31"/>
              <a:gd name="T5" fmla="*/ 50 h 62"/>
              <a:gd name="T6" fmla="*/ 0 w 31"/>
              <a:gd name="T7" fmla="*/ 12 h 62"/>
              <a:gd name="T8" fmla="*/ 12 w 31"/>
              <a:gd name="T9" fmla="*/ 0 h 62"/>
              <a:gd name="T10" fmla="*/ 19 w 31"/>
              <a:gd name="T11" fmla="*/ 0 h 62"/>
              <a:gd name="T12" fmla="*/ 31 w 31"/>
              <a:gd name="T13" fmla="*/ 12 h 62"/>
              <a:gd name="T14" fmla="*/ 31 w 31"/>
              <a:gd name="T15" fmla="*/ 50 h 62"/>
              <a:gd name="T16" fmla="*/ 19 w 31"/>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62">
                <a:moveTo>
                  <a:pt x="19" y="62"/>
                </a:moveTo>
                <a:cubicBezTo>
                  <a:pt x="12" y="62"/>
                  <a:pt x="12" y="62"/>
                  <a:pt x="12" y="62"/>
                </a:cubicBezTo>
                <a:cubicBezTo>
                  <a:pt x="5" y="62"/>
                  <a:pt x="0" y="57"/>
                  <a:pt x="0" y="50"/>
                </a:cubicBezTo>
                <a:cubicBezTo>
                  <a:pt x="0" y="12"/>
                  <a:pt x="0" y="12"/>
                  <a:pt x="0" y="12"/>
                </a:cubicBezTo>
                <a:cubicBezTo>
                  <a:pt x="0" y="6"/>
                  <a:pt x="5" y="0"/>
                  <a:pt x="12" y="0"/>
                </a:cubicBezTo>
                <a:cubicBezTo>
                  <a:pt x="19" y="0"/>
                  <a:pt x="19" y="0"/>
                  <a:pt x="19" y="0"/>
                </a:cubicBezTo>
                <a:cubicBezTo>
                  <a:pt x="25" y="0"/>
                  <a:pt x="31" y="6"/>
                  <a:pt x="31" y="12"/>
                </a:cubicBezTo>
                <a:cubicBezTo>
                  <a:pt x="31" y="50"/>
                  <a:pt x="31" y="50"/>
                  <a:pt x="31" y="50"/>
                </a:cubicBezTo>
                <a:cubicBezTo>
                  <a:pt x="31" y="57"/>
                  <a:pt x="25" y="62"/>
                  <a:pt x="19" y="62"/>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3" name="Freeform 161"/>
          <p:cNvSpPr/>
          <p:nvPr>
            <p:custDataLst>
              <p:tags r:id="rId156"/>
            </p:custDataLst>
          </p:nvPr>
        </p:nvSpPr>
        <p:spPr bwMode="auto">
          <a:xfrm>
            <a:off x="6891386" y="3968409"/>
            <a:ext cx="705567" cy="795714"/>
          </a:xfrm>
          <a:custGeom>
            <a:avLst/>
            <a:gdLst>
              <a:gd name="T0" fmla="*/ 206 w 230"/>
              <a:gd name="T1" fmla="*/ 237 h 260"/>
              <a:gd name="T2" fmla="*/ 155 w 230"/>
              <a:gd name="T3" fmla="*/ 252 h 260"/>
              <a:gd name="T4" fmla="*/ 75 w 230"/>
              <a:gd name="T5" fmla="*/ 252 h 260"/>
              <a:gd name="T6" fmla="*/ 24 w 230"/>
              <a:gd name="T7" fmla="*/ 237 h 260"/>
              <a:gd name="T8" fmla="*/ 0 w 230"/>
              <a:gd name="T9" fmla="*/ 206 h 260"/>
              <a:gd name="T10" fmla="*/ 0 w 230"/>
              <a:gd name="T11" fmla="*/ 33 h 260"/>
              <a:gd name="T12" fmla="*/ 33 w 230"/>
              <a:gd name="T13" fmla="*/ 0 h 260"/>
              <a:gd name="T14" fmla="*/ 197 w 230"/>
              <a:gd name="T15" fmla="*/ 0 h 260"/>
              <a:gd name="T16" fmla="*/ 230 w 230"/>
              <a:gd name="T17" fmla="*/ 33 h 260"/>
              <a:gd name="T18" fmla="*/ 230 w 230"/>
              <a:gd name="T19" fmla="*/ 206 h 260"/>
              <a:gd name="T20" fmla="*/ 206 w 230"/>
              <a:gd name="T21" fmla="*/ 23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60">
                <a:moveTo>
                  <a:pt x="206" y="237"/>
                </a:moveTo>
                <a:cubicBezTo>
                  <a:pt x="155" y="252"/>
                  <a:pt x="155" y="252"/>
                  <a:pt x="155" y="252"/>
                </a:cubicBezTo>
                <a:cubicBezTo>
                  <a:pt x="129" y="260"/>
                  <a:pt x="101" y="260"/>
                  <a:pt x="75" y="252"/>
                </a:cubicBezTo>
                <a:cubicBezTo>
                  <a:pt x="24" y="237"/>
                  <a:pt x="24" y="237"/>
                  <a:pt x="24" y="237"/>
                </a:cubicBezTo>
                <a:cubicBezTo>
                  <a:pt x="10" y="233"/>
                  <a:pt x="0" y="220"/>
                  <a:pt x="0" y="206"/>
                </a:cubicBezTo>
                <a:cubicBezTo>
                  <a:pt x="0" y="33"/>
                  <a:pt x="0" y="33"/>
                  <a:pt x="0" y="33"/>
                </a:cubicBezTo>
                <a:cubicBezTo>
                  <a:pt x="0" y="15"/>
                  <a:pt x="15" y="0"/>
                  <a:pt x="33" y="0"/>
                </a:cubicBezTo>
                <a:cubicBezTo>
                  <a:pt x="197" y="0"/>
                  <a:pt x="197" y="0"/>
                  <a:pt x="197" y="0"/>
                </a:cubicBezTo>
                <a:cubicBezTo>
                  <a:pt x="215" y="0"/>
                  <a:pt x="230" y="15"/>
                  <a:pt x="230" y="33"/>
                </a:cubicBezTo>
                <a:cubicBezTo>
                  <a:pt x="230" y="206"/>
                  <a:pt x="230" y="206"/>
                  <a:pt x="230" y="206"/>
                </a:cubicBezTo>
                <a:cubicBezTo>
                  <a:pt x="230" y="220"/>
                  <a:pt x="220" y="233"/>
                  <a:pt x="206" y="2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4" name="Freeform 162"/>
          <p:cNvSpPr/>
          <p:nvPr>
            <p:custDataLst>
              <p:tags r:id="rId157"/>
            </p:custDataLst>
          </p:nvPr>
        </p:nvSpPr>
        <p:spPr bwMode="auto">
          <a:xfrm>
            <a:off x="6931258" y="4008281"/>
            <a:ext cx="625822" cy="710767"/>
          </a:xfrm>
          <a:custGeom>
            <a:avLst/>
            <a:gdLst>
              <a:gd name="T0" fmla="*/ 102 w 204"/>
              <a:gd name="T1" fmla="*/ 232 h 232"/>
              <a:gd name="T2" fmla="*/ 66 w 204"/>
              <a:gd name="T3" fmla="*/ 226 h 232"/>
              <a:gd name="T4" fmla="*/ 14 w 204"/>
              <a:gd name="T5" fmla="*/ 211 h 232"/>
              <a:gd name="T6" fmla="*/ 0 w 204"/>
              <a:gd name="T7" fmla="*/ 193 h 232"/>
              <a:gd name="T8" fmla="*/ 0 w 204"/>
              <a:gd name="T9" fmla="*/ 20 h 232"/>
              <a:gd name="T10" fmla="*/ 20 w 204"/>
              <a:gd name="T11" fmla="*/ 0 h 232"/>
              <a:gd name="T12" fmla="*/ 184 w 204"/>
              <a:gd name="T13" fmla="*/ 0 h 232"/>
              <a:gd name="T14" fmla="*/ 204 w 204"/>
              <a:gd name="T15" fmla="*/ 20 h 232"/>
              <a:gd name="T16" fmla="*/ 204 w 204"/>
              <a:gd name="T17" fmla="*/ 193 h 232"/>
              <a:gd name="T18" fmla="*/ 190 w 204"/>
              <a:gd name="T19" fmla="*/ 211 h 232"/>
              <a:gd name="T20" fmla="*/ 139 w 204"/>
              <a:gd name="T21" fmla="*/ 226 h 232"/>
              <a:gd name="T22" fmla="*/ 102 w 204"/>
              <a:gd name="T2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 h="231">
                <a:moveTo>
                  <a:pt x="102" y="232"/>
                </a:moveTo>
                <a:cubicBezTo>
                  <a:pt x="90" y="232"/>
                  <a:pt x="78" y="230"/>
                  <a:pt x="66" y="226"/>
                </a:cubicBezTo>
                <a:cubicBezTo>
                  <a:pt x="14" y="211"/>
                  <a:pt x="14" y="211"/>
                  <a:pt x="14" y="211"/>
                </a:cubicBezTo>
                <a:cubicBezTo>
                  <a:pt x="6" y="209"/>
                  <a:pt x="0" y="201"/>
                  <a:pt x="0" y="193"/>
                </a:cubicBezTo>
                <a:cubicBezTo>
                  <a:pt x="0" y="20"/>
                  <a:pt x="0" y="20"/>
                  <a:pt x="0" y="20"/>
                </a:cubicBezTo>
                <a:cubicBezTo>
                  <a:pt x="0" y="9"/>
                  <a:pt x="9" y="0"/>
                  <a:pt x="20" y="0"/>
                </a:cubicBezTo>
                <a:cubicBezTo>
                  <a:pt x="184" y="0"/>
                  <a:pt x="184" y="0"/>
                  <a:pt x="184" y="0"/>
                </a:cubicBezTo>
                <a:cubicBezTo>
                  <a:pt x="195" y="0"/>
                  <a:pt x="204" y="9"/>
                  <a:pt x="204" y="20"/>
                </a:cubicBezTo>
                <a:cubicBezTo>
                  <a:pt x="204" y="193"/>
                  <a:pt x="204" y="193"/>
                  <a:pt x="204" y="193"/>
                </a:cubicBezTo>
                <a:cubicBezTo>
                  <a:pt x="204" y="201"/>
                  <a:pt x="198" y="209"/>
                  <a:pt x="190" y="211"/>
                </a:cubicBezTo>
                <a:cubicBezTo>
                  <a:pt x="139" y="226"/>
                  <a:pt x="139" y="226"/>
                  <a:pt x="139" y="226"/>
                </a:cubicBezTo>
                <a:cubicBezTo>
                  <a:pt x="127" y="230"/>
                  <a:pt x="114" y="232"/>
                  <a:pt x="102" y="232"/>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5" name="Freeform 163"/>
          <p:cNvSpPr/>
          <p:nvPr>
            <p:custDataLst>
              <p:tags r:id="rId158"/>
            </p:custDataLst>
          </p:nvPr>
        </p:nvSpPr>
        <p:spPr bwMode="auto">
          <a:xfrm>
            <a:off x="6931258" y="4332515"/>
            <a:ext cx="625822" cy="386589"/>
          </a:xfrm>
          <a:custGeom>
            <a:avLst/>
            <a:gdLst>
              <a:gd name="T0" fmla="*/ 0 w 204"/>
              <a:gd name="T1" fmla="*/ 0 h 126"/>
              <a:gd name="T2" fmla="*/ 0 w 204"/>
              <a:gd name="T3" fmla="*/ 87 h 126"/>
              <a:gd name="T4" fmla="*/ 14 w 204"/>
              <a:gd name="T5" fmla="*/ 105 h 126"/>
              <a:gd name="T6" fmla="*/ 66 w 204"/>
              <a:gd name="T7" fmla="*/ 120 h 126"/>
              <a:gd name="T8" fmla="*/ 102 w 204"/>
              <a:gd name="T9" fmla="*/ 126 h 126"/>
              <a:gd name="T10" fmla="*/ 139 w 204"/>
              <a:gd name="T11" fmla="*/ 120 h 126"/>
              <a:gd name="T12" fmla="*/ 190 w 204"/>
              <a:gd name="T13" fmla="*/ 105 h 126"/>
              <a:gd name="T14" fmla="*/ 204 w 204"/>
              <a:gd name="T15" fmla="*/ 87 h 126"/>
              <a:gd name="T16" fmla="*/ 204 w 204"/>
              <a:gd name="T17" fmla="*/ 0 h 126"/>
              <a:gd name="T18" fmla="*/ 0 w 204"/>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25">
                <a:moveTo>
                  <a:pt x="0" y="0"/>
                </a:moveTo>
                <a:cubicBezTo>
                  <a:pt x="0" y="87"/>
                  <a:pt x="0" y="87"/>
                  <a:pt x="0" y="87"/>
                </a:cubicBezTo>
                <a:cubicBezTo>
                  <a:pt x="0" y="95"/>
                  <a:pt x="6" y="103"/>
                  <a:pt x="14" y="105"/>
                </a:cubicBezTo>
                <a:cubicBezTo>
                  <a:pt x="66" y="120"/>
                  <a:pt x="66" y="120"/>
                  <a:pt x="66" y="120"/>
                </a:cubicBezTo>
                <a:cubicBezTo>
                  <a:pt x="78" y="124"/>
                  <a:pt x="90" y="126"/>
                  <a:pt x="102" y="126"/>
                </a:cubicBezTo>
                <a:cubicBezTo>
                  <a:pt x="114" y="126"/>
                  <a:pt x="127" y="124"/>
                  <a:pt x="139" y="120"/>
                </a:cubicBezTo>
                <a:cubicBezTo>
                  <a:pt x="190" y="105"/>
                  <a:pt x="190" y="105"/>
                  <a:pt x="190" y="105"/>
                </a:cubicBezTo>
                <a:cubicBezTo>
                  <a:pt x="198" y="103"/>
                  <a:pt x="204" y="95"/>
                  <a:pt x="204" y="87"/>
                </a:cubicBezTo>
                <a:cubicBezTo>
                  <a:pt x="204" y="0"/>
                  <a:pt x="204" y="0"/>
                  <a:pt x="204" y="0"/>
                </a:cubicBezTo>
                <a:lnTo>
                  <a:pt x="0" y="0"/>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6" name="Freeform 164"/>
          <p:cNvSpPr/>
          <p:nvPr>
            <p:custDataLst>
              <p:tags r:id="rId159"/>
            </p:custDataLst>
          </p:nvPr>
        </p:nvSpPr>
        <p:spPr bwMode="auto">
          <a:xfrm>
            <a:off x="7241569" y="4332515"/>
            <a:ext cx="315512" cy="386589"/>
          </a:xfrm>
          <a:custGeom>
            <a:avLst/>
            <a:gdLst>
              <a:gd name="T0" fmla="*/ 0 w 103"/>
              <a:gd name="T1" fmla="*/ 0 h 126"/>
              <a:gd name="T2" fmla="*/ 0 w 103"/>
              <a:gd name="T3" fmla="*/ 126 h 126"/>
              <a:gd name="T4" fmla="*/ 1 w 103"/>
              <a:gd name="T5" fmla="*/ 126 h 126"/>
              <a:gd name="T6" fmla="*/ 38 w 103"/>
              <a:gd name="T7" fmla="*/ 120 h 126"/>
              <a:gd name="T8" fmla="*/ 89 w 103"/>
              <a:gd name="T9" fmla="*/ 105 h 126"/>
              <a:gd name="T10" fmla="*/ 103 w 103"/>
              <a:gd name="T11" fmla="*/ 87 h 126"/>
              <a:gd name="T12" fmla="*/ 103 w 103"/>
              <a:gd name="T13" fmla="*/ 0 h 126"/>
              <a:gd name="T14" fmla="*/ 0 w 103"/>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25">
                <a:moveTo>
                  <a:pt x="0" y="0"/>
                </a:moveTo>
                <a:cubicBezTo>
                  <a:pt x="0" y="126"/>
                  <a:pt x="0" y="126"/>
                  <a:pt x="0" y="126"/>
                </a:cubicBezTo>
                <a:cubicBezTo>
                  <a:pt x="1" y="126"/>
                  <a:pt x="1" y="126"/>
                  <a:pt x="1" y="126"/>
                </a:cubicBezTo>
                <a:cubicBezTo>
                  <a:pt x="13" y="126"/>
                  <a:pt x="26" y="124"/>
                  <a:pt x="38" y="120"/>
                </a:cubicBezTo>
                <a:cubicBezTo>
                  <a:pt x="89" y="105"/>
                  <a:pt x="89" y="105"/>
                  <a:pt x="89" y="105"/>
                </a:cubicBezTo>
                <a:cubicBezTo>
                  <a:pt x="97" y="103"/>
                  <a:pt x="103" y="95"/>
                  <a:pt x="103" y="87"/>
                </a:cubicBezTo>
                <a:cubicBezTo>
                  <a:pt x="103" y="0"/>
                  <a:pt x="103" y="0"/>
                  <a:pt x="103" y="0"/>
                </a:cubicBezTo>
                <a:lnTo>
                  <a:pt x="0" y="0"/>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7" name="Freeform 165"/>
          <p:cNvSpPr/>
          <p:nvPr>
            <p:custDataLst>
              <p:tags r:id="rId160"/>
            </p:custDataLst>
          </p:nvPr>
        </p:nvSpPr>
        <p:spPr bwMode="auto">
          <a:xfrm>
            <a:off x="7229433" y="4743524"/>
            <a:ext cx="589417" cy="443797"/>
          </a:xfrm>
          <a:custGeom>
            <a:avLst/>
            <a:gdLst>
              <a:gd name="T0" fmla="*/ 65 w 193"/>
              <a:gd name="T1" fmla="*/ 145 h 145"/>
              <a:gd name="T2" fmla="*/ 0 w 193"/>
              <a:gd name="T3" fmla="*/ 81 h 145"/>
              <a:gd name="T4" fmla="*/ 0 w 193"/>
              <a:gd name="T5" fmla="*/ 25 h 145"/>
              <a:gd name="T6" fmla="*/ 9 w 193"/>
              <a:gd name="T7" fmla="*/ 25 h 145"/>
              <a:gd name="T8" fmla="*/ 9 w 193"/>
              <a:gd name="T9" fmla="*/ 81 h 145"/>
              <a:gd name="T10" fmla="*/ 65 w 193"/>
              <a:gd name="T11" fmla="*/ 137 h 145"/>
              <a:gd name="T12" fmla="*/ 120 w 193"/>
              <a:gd name="T13" fmla="*/ 81 h 145"/>
              <a:gd name="T14" fmla="*/ 120 w 193"/>
              <a:gd name="T15" fmla="*/ 65 h 145"/>
              <a:gd name="T16" fmla="*/ 185 w 193"/>
              <a:gd name="T17" fmla="*/ 0 h 145"/>
              <a:gd name="T18" fmla="*/ 193 w 193"/>
              <a:gd name="T19" fmla="*/ 0 h 145"/>
              <a:gd name="T20" fmla="*/ 193 w 193"/>
              <a:gd name="T21" fmla="*/ 9 h 145"/>
              <a:gd name="T22" fmla="*/ 185 w 193"/>
              <a:gd name="T23" fmla="*/ 9 h 145"/>
              <a:gd name="T24" fmla="*/ 129 w 193"/>
              <a:gd name="T25" fmla="*/ 65 h 145"/>
              <a:gd name="T26" fmla="*/ 129 w 193"/>
              <a:gd name="T27" fmla="*/ 81 h 145"/>
              <a:gd name="T28" fmla="*/ 65 w 193"/>
              <a:gd name="T29"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3" h="145">
                <a:moveTo>
                  <a:pt x="65" y="145"/>
                </a:moveTo>
                <a:cubicBezTo>
                  <a:pt x="29" y="145"/>
                  <a:pt x="0" y="116"/>
                  <a:pt x="0" y="81"/>
                </a:cubicBezTo>
                <a:cubicBezTo>
                  <a:pt x="0" y="25"/>
                  <a:pt x="0" y="25"/>
                  <a:pt x="0" y="25"/>
                </a:cubicBezTo>
                <a:cubicBezTo>
                  <a:pt x="9" y="25"/>
                  <a:pt x="9" y="25"/>
                  <a:pt x="9" y="25"/>
                </a:cubicBezTo>
                <a:cubicBezTo>
                  <a:pt x="9" y="81"/>
                  <a:pt x="9" y="81"/>
                  <a:pt x="9" y="81"/>
                </a:cubicBezTo>
                <a:cubicBezTo>
                  <a:pt x="9" y="112"/>
                  <a:pt x="34" y="137"/>
                  <a:pt x="65" y="137"/>
                </a:cubicBezTo>
                <a:cubicBezTo>
                  <a:pt x="95" y="137"/>
                  <a:pt x="120" y="112"/>
                  <a:pt x="120" y="81"/>
                </a:cubicBezTo>
                <a:cubicBezTo>
                  <a:pt x="120" y="65"/>
                  <a:pt x="120" y="65"/>
                  <a:pt x="120" y="65"/>
                </a:cubicBezTo>
                <a:cubicBezTo>
                  <a:pt x="120" y="29"/>
                  <a:pt x="149" y="0"/>
                  <a:pt x="185" y="0"/>
                </a:cubicBezTo>
                <a:cubicBezTo>
                  <a:pt x="193" y="0"/>
                  <a:pt x="193" y="0"/>
                  <a:pt x="193" y="0"/>
                </a:cubicBezTo>
                <a:cubicBezTo>
                  <a:pt x="193" y="9"/>
                  <a:pt x="193" y="9"/>
                  <a:pt x="193" y="9"/>
                </a:cubicBezTo>
                <a:cubicBezTo>
                  <a:pt x="185" y="9"/>
                  <a:pt x="185" y="9"/>
                  <a:pt x="185" y="9"/>
                </a:cubicBezTo>
                <a:cubicBezTo>
                  <a:pt x="154" y="9"/>
                  <a:pt x="129" y="34"/>
                  <a:pt x="129" y="65"/>
                </a:cubicBezTo>
                <a:cubicBezTo>
                  <a:pt x="129" y="81"/>
                  <a:pt x="129" y="81"/>
                  <a:pt x="129" y="81"/>
                </a:cubicBezTo>
                <a:cubicBezTo>
                  <a:pt x="129" y="116"/>
                  <a:pt x="100" y="145"/>
                  <a:pt x="65" y="145"/>
                </a:cubicBez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79" name="Freeform 166"/>
          <p:cNvSpPr/>
          <p:nvPr>
            <p:custDataLst>
              <p:tags r:id="rId161"/>
            </p:custDataLst>
          </p:nvPr>
        </p:nvSpPr>
        <p:spPr bwMode="auto">
          <a:xfrm>
            <a:off x="8281716" y="2690233"/>
            <a:ext cx="192428" cy="253102"/>
          </a:xfrm>
          <a:custGeom>
            <a:avLst/>
            <a:gdLst>
              <a:gd name="T0" fmla="*/ 62 w 63"/>
              <a:gd name="T1" fmla="*/ 31 h 83"/>
              <a:gd name="T2" fmla="*/ 32 w 63"/>
              <a:gd name="T3" fmla="*/ 82 h 83"/>
              <a:gd name="T4" fmla="*/ 1 w 63"/>
              <a:gd name="T5" fmla="*/ 33 h 83"/>
              <a:gd name="T6" fmla="*/ 31 w 63"/>
              <a:gd name="T7" fmla="*/ 0 h 83"/>
              <a:gd name="T8" fmla="*/ 62 w 63"/>
              <a:gd name="T9" fmla="*/ 31 h 83"/>
            </a:gdLst>
            <a:ahLst/>
            <a:cxnLst>
              <a:cxn ang="0">
                <a:pos x="T0" y="T1"/>
              </a:cxn>
              <a:cxn ang="0">
                <a:pos x="T2" y="T3"/>
              </a:cxn>
              <a:cxn ang="0">
                <a:pos x="T4" y="T5"/>
              </a:cxn>
              <a:cxn ang="0">
                <a:pos x="T6" y="T7"/>
              </a:cxn>
              <a:cxn ang="0">
                <a:pos x="T8" y="T9"/>
              </a:cxn>
            </a:cxnLst>
            <a:rect l="0" t="0" r="r" b="b"/>
            <a:pathLst>
              <a:path w="62" h="83">
                <a:moveTo>
                  <a:pt x="62" y="31"/>
                </a:moveTo>
                <a:cubicBezTo>
                  <a:pt x="63" y="49"/>
                  <a:pt x="50" y="82"/>
                  <a:pt x="32" y="82"/>
                </a:cubicBezTo>
                <a:cubicBezTo>
                  <a:pt x="15" y="83"/>
                  <a:pt x="1" y="51"/>
                  <a:pt x="1" y="33"/>
                </a:cubicBezTo>
                <a:cubicBezTo>
                  <a:pt x="0" y="15"/>
                  <a:pt x="14" y="0"/>
                  <a:pt x="31" y="0"/>
                </a:cubicBezTo>
                <a:cubicBezTo>
                  <a:pt x="48" y="0"/>
                  <a:pt x="62" y="14"/>
                  <a:pt x="62" y="31"/>
                </a:cubicBez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0" name="Freeform 167"/>
          <p:cNvSpPr/>
          <p:nvPr>
            <p:custDataLst>
              <p:tags r:id="rId162"/>
            </p:custDataLst>
          </p:nvPr>
        </p:nvSpPr>
        <p:spPr bwMode="auto">
          <a:xfrm>
            <a:off x="8377063" y="2690233"/>
            <a:ext cx="97081" cy="251370"/>
          </a:xfrm>
          <a:custGeom>
            <a:avLst/>
            <a:gdLst>
              <a:gd name="T0" fmla="*/ 0 w 32"/>
              <a:gd name="T1" fmla="*/ 0 h 82"/>
              <a:gd name="T2" fmla="*/ 0 w 32"/>
              <a:gd name="T3" fmla="*/ 0 h 82"/>
              <a:gd name="T4" fmla="*/ 1 w 32"/>
              <a:gd name="T5" fmla="*/ 82 h 82"/>
              <a:gd name="T6" fmla="*/ 1 w 32"/>
              <a:gd name="T7" fmla="*/ 82 h 82"/>
              <a:gd name="T8" fmla="*/ 31 w 32"/>
              <a:gd name="T9" fmla="*/ 31 h 82"/>
              <a:gd name="T10" fmla="*/ 0 w 32"/>
              <a:gd name="T11" fmla="*/ 0 h 82"/>
            </a:gdLst>
            <a:ahLst/>
            <a:cxnLst>
              <a:cxn ang="0">
                <a:pos x="T0" y="T1"/>
              </a:cxn>
              <a:cxn ang="0">
                <a:pos x="T2" y="T3"/>
              </a:cxn>
              <a:cxn ang="0">
                <a:pos x="T4" y="T5"/>
              </a:cxn>
              <a:cxn ang="0">
                <a:pos x="T6" y="T7"/>
              </a:cxn>
              <a:cxn ang="0">
                <a:pos x="T8" y="T9"/>
              </a:cxn>
              <a:cxn ang="0">
                <a:pos x="T10" y="T11"/>
              </a:cxn>
            </a:cxnLst>
            <a:rect l="0" t="0" r="r" b="b"/>
            <a:pathLst>
              <a:path w="32" h="82">
                <a:moveTo>
                  <a:pt x="0" y="0"/>
                </a:moveTo>
                <a:cubicBezTo>
                  <a:pt x="0" y="0"/>
                  <a:pt x="0" y="0"/>
                  <a:pt x="0" y="0"/>
                </a:cubicBezTo>
                <a:cubicBezTo>
                  <a:pt x="1" y="82"/>
                  <a:pt x="1" y="82"/>
                  <a:pt x="1" y="82"/>
                </a:cubicBezTo>
                <a:cubicBezTo>
                  <a:pt x="1" y="82"/>
                  <a:pt x="1" y="82"/>
                  <a:pt x="1" y="82"/>
                </a:cubicBezTo>
                <a:cubicBezTo>
                  <a:pt x="19" y="82"/>
                  <a:pt x="32" y="49"/>
                  <a:pt x="31" y="31"/>
                </a:cubicBezTo>
                <a:cubicBezTo>
                  <a:pt x="31" y="14"/>
                  <a:pt x="17" y="0"/>
                  <a:pt x="0" y="0"/>
                </a:cubicBez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1" name="Freeform 168"/>
          <p:cNvSpPr/>
          <p:nvPr>
            <p:custDataLst>
              <p:tags r:id="rId163"/>
            </p:custDataLst>
          </p:nvPr>
        </p:nvSpPr>
        <p:spPr bwMode="auto">
          <a:xfrm>
            <a:off x="8300786" y="2953860"/>
            <a:ext cx="171625" cy="447264"/>
          </a:xfrm>
          <a:custGeom>
            <a:avLst/>
            <a:gdLst>
              <a:gd name="T0" fmla="*/ 0 w 56"/>
              <a:gd name="T1" fmla="*/ 1 h 146"/>
              <a:gd name="T2" fmla="*/ 2 w 56"/>
              <a:gd name="T3" fmla="*/ 98 h 146"/>
              <a:gd name="T4" fmla="*/ 20 w 56"/>
              <a:gd name="T5" fmla="*/ 123 h 146"/>
              <a:gd name="T6" fmla="*/ 20 w 56"/>
              <a:gd name="T7" fmla="*/ 137 h 146"/>
              <a:gd name="T8" fmla="*/ 30 w 56"/>
              <a:gd name="T9" fmla="*/ 145 h 146"/>
              <a:gd name="T10" fmla="*/ 39 w 56"/>
              <a:gd name="T11" fmla="*/ 136 h 146"/>
              <a:gd name="T12" fmla="*/ 38 w 56"/>
              <a:gd name="T13" fmla="*/ 122 h 146"/>
              <a:gd name="T14" fmla="*/ 56 w 56"/>
              <a:gd name="T15" fmla="*/ 96 h 146"/>
              <a:gd name="T16" fmla="*/ 54 w 56"/>
              <a:gd name="T17" fmla="*/ 0 h 146"/>
              <a:gd name="T18" fmla="*/ 0 w 56"/>
              <a:gd name="T19"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146">
                <a:moveTo>
                  <a:pt x="0" y="1"/>
                </a:moveTo>
                <a:cubicBezTo>
                  <a:pt x="2" y="98"/>
                  <a:pt x="2" y="98"/>
                  <a:pt x="2" y="98"/>
                </a:cubicBezTo>
                <a:cubicBezTo>
                  <a:pt x="2" y="109"/>
                  <a:pt x="10" y="119"/>
                  <a:pt x="20" y="123"/>
                </a:cubicBezTo>
                <a:cubicBezTo>
                  <a:pt x="20" y="137"/>
                  <a:pt x="20" y="137"/>
                  <a:pt x="20" y="137"/>
                </a:cubicBezTo>
                <a:cubicBezTo>
                  <a:pt x="21" y="142"/>
                  <a:pt x="25" y="146"/>
                  <a:pt x="30" y="145"/>
                </a:cubicBezTo>
                <a:cubicBezTo>
                  <a:pt x="35" y="145"/>
                  <a:pt x="39" y="141"/>
                  <a:pt x="39" y="136"/>
                </a:cubicBezTo>
                <a:cubicBezTo>
                  <a:pt x="38" y="122"/>
                  <a:pt x="38" y="122"/>
                  <a:pt x="38" y="122"/>
                </a:cubicBezTo>
                <a:cubicBezTo>
                  <a:pt x="49" y="118"/>
                  <a:pt x="56" y="108"/>
                  <a:pt x="56" y="96"/>
                </a:cubicBezTo>
                <a:cubicBezTo>
                  <a:pt x="54" y="0"/>
                  <a:pt x="54" y="0"/>
                  <a:pt x="54" y="0"/>
                </a:cubicBezTo>
                <a:lnTo>
                  <a:pt x="0" y="1"/>
                </a:ln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2" name="Freeform 169"/>
          <p:cNvSpPr/>
          <p:nvPr>
            <p:custDataLst>
              <p:tags r:id="rId164"/>
            </p:custDataLst>
          </p:nvPr>
        </p:nvSpPr>
        <p:spPr bwMode="auto">
          <a:xfrm>
            <a:off x="8380530" y="2953860"/>
            <a:ext cx="91881" cy="443797"/>
          </a:xfrm>
          <a:custGeom>
            <a:avLst/>
            <a:gdLst>
              <a:gd name="T0" fmla="*/ 0 w 30"/>
              <a:gd name="T1" fmla="*/ 1 h 145"/>
              <a:gd name="T2" fmla="*/ 3 w 30"/>
              <a:gd name="T3" fmla="*/ 145 h 145"/>
              <a:gd name="T4" fmla="*/ 4 w 30"/>
              <a:gd name="T5" fmla="*/ 145 h 145"/>
              <a:gd name="T6" fmla="*/ 13 w 30"/>
              <a:gd name="T7" fmla="*/ 136 h 145"/>
              <a:gd name="T8" fmla="*/ 12 w 30"/>
              <a:gd name="T9" fmla="*/ 122 h 145"/>
              <a:gd name="T10" fmla="*/ 30 w 30"/>
              <a:gd name="T11" fmla="*/ 96 h 145"/>
              <a:gd name="T12" fmla="*/ 28 w 30"/>
              <a:gd name="T13" fmla="*/ 0 h 145"/>
              <a:gd name="T14" fmla="*/ 0 w 30"/>
              <a:gd name="T15" fmla="*/ 1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45">
                <a:moveTo>
                  <a:pt x="0" y="1"/>
                </a:moveTo>
                <a:cubicBezTo>
                  <a:pt x="3" y="145"/>
                  <a:pt x="3" y="145"/>
                  <a:pt x="3" y="145"/>
                </a:cubicBezTo>
                <a:cubicBezTo>
                  <a:pt x="3" y="145"/>
                  <a:pt x="3" y="145"/>
                  <a:pt x="4" y="145"/>
                </a:cubicBezTo>
                <a:cubicBezTo>
                  <a:pt x="9" y="145"/>
                  <a:pt x="13" y="141"/>
                  <a:pt x="13" y="136"/>
                </a:cubicBezTo>
                <a:cubicBezTo>
                  <a:pt x="12" y="122"/>
                  <a:pt x="12" y="122"/>
                  <a:pt x="12" y="122"/>
                </a:cubicBezTo>
                <a:cubicBezTo>
                  <a:pt x="23" y="118"/>
                  <a:pt x="30" y="108"/>
                  <a:pt x="30" y="96"/>
                </a:cubicBezTo>
                <a:cubicBezTo>
                  <a:pt x="28" y="0"/>
                  <a:pt x="28" y="0"/>
                  <a:pt x="28" y="0"/>
                </a:cubicBezTo>
                <a:lnTo>
                  <a:pt x="0" y="1"/>
                </a:lnTo>
                <a:close/>
              </a:path>
            </a:pathLst>
          </a:custGeom>
          <a:solidFill>
            <a:srgbClr val="98BEA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3" name="Freeform 170"/>
          <p:cNvSpPr/>
          <p:nvPr>
            <p:custDataLst>
              <p:tags r:id="rId165"/>
            </p:custDataLst>
          </p:nvPr>
        </p:nvSpPr>
        <p:spPr bwMode="auto">
          <a:xfrm>
            <a:off x="8233176" y="2901773"/>
            <a:ext cx="296443" cy="79745"/>
          </a:xfrm>
          <a:custGeom>
            <a:avLst/>
            <a:gdLst>
              <a:gd name="T0" fmla="*/ 86 w 97"/>
              <a:gd name="T1" fmla="*/ 24 h 26"/>
              <a:gd name="T2" fmla="*/ 12 w 97"/>
              <a:gd name="T3" fmla="*/ 26 h 26"/>
              <a:gd name="T4" fmla="*/ 0 w 97"/>
              <a:gd name="T5" fmla="*/ 15 h 26"/>
              <a:gd name="T6" fmla="*/ 0 w 97"/>
              <a:gd name="T7" fmla="*/ 13 h 26"/>
              <a:gd name="T8" fmla="*/ 11 w 97"/>
              <a:gd name="T9" fmla="*/ 2 h 26"/>
              <a:gd name="T10" fmla="*/ 85 w 97"/>
              <a:gd name="T11" fmla="*/ 0 h 26"/>
              <a:gd name="T12" fmla="*/ 97 w 97"/>
              <a:gd name="T13" fmla="*/ 11 h 26"/>
              <a:gd name="T14" fmla="*/ 97 w 97"/>
              <a:gd name="T15" fmla="*/ 13 h 26"/>
              <a:gd name="T16" fmla="*/ 86 w 97"/>
              <a:gd name="T17"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26">
                <a:moveTo>
                  <a:pt x="86" y="24"/>
                </a:moveTo>
                <a:cubicBezTo>
                  <a:pt x="12" y="26"/>
                  <a:pt x="12" y="26"/>
                  <a:pt x="12" y="26"/>
                </a:cubicBezTo>
                <a:cubicBezTo>
                  <a:pt x="6" y="26"/>
                  <a:pt x="1" y="21"/>
                  <a:pt x="0" y="15"/>
                </a:cubicBezTo>
                <a:cubicBezTo>
                  <a:pt x="0" y="13"/>
                  <a:pt x="0" y="13"/>
                  <a:pt x="0" y="13"/>
                </a:cubicBezTo>
                <a:cubicBezTo>
                  <a:pt x="0" y="7"/>
                  <a:pt x="5" y="2"/>
                  <a:pt x="11" y="2"/>
                </a:cubicBezTo>
                <a:cubicBezTo>
                  <a:pt x="85" y="0"/>
                  <a:pt x="85" y="0"/>
                  <a:pt x="85" y="0"/>
                </a:cubicBezTo>
                <a:cubicBezTo>
                  <a:pt x="91" y="0"/>
                  <a:pt x="96" y="5"/>
                  <a:pt x="97" y="11"/>
                </a:cubicBezTo>
                <a:cubicBezTo>
                  <a:pt x="97" y="13"/>
                  <a:pt x="97" y="13"/>
                  <a:pt x="97" y="13"/>
                </a:cubicBezTo>
                <a:cubicBezTo>
                  <a:pt x="97" y="19"/>
                  <a:pt x="92" y="24"/>
                  <a:pt x="86" y="24"/>
                </a:cubicBezTo>
                <a:close/>
              </a:path>
            </a:pathLst>
          </a:custGeom>
          <a:solidFill>
            <a:srgbClr val="C98C42"/>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5" name="Freeform 171"/>
          <p:cNvSpPr/>
          <p:nvPr>
            <p:custDataLst>
              <p:tags r:id="rId166"/>
            </p:custDataLst>
          </p:nvPr>
        </p:nvSpPr>
        <p:spPr bwMode="auto">
          <a:xfrm>
            <a:off x="3441564" y="2690280"/>
            <a:ext cx="388321" cy="527008"/>
          </a:xfrm>
          <a:custGeom>
            <a:avLst/>
            <a:gdLst>
              <a:gd name="T0" fmla="*/ 103 w 127"/>
              <a:gd name="T1" fmla="*/ 9 h 172"/>
              <a:gd name="T2" fmla="*/ 103 w 127"/>
              <a:gd name="T3" fmla="*/ 9 h 172"/>
              <a:gd name="T4" fmla="*/ 56 w 127"/>
              <a:gd name="T5" fmla="*/ 24 h 172"/>
              <a:gd name="T6" fmla="*/ 9 w 127"/>
              <a:gd name="T7" fmla="*/ 116 h 172"/>
              <a:gd name="T8" fmla="*/ 24 w 127"/>
              <a:gd name="T9" fmla="*/ 163 h 172"/>
              <a:gd name="T10" fmla="*/ 24 w 127"/>
              <a:gd name="T11" fmla="*/ 163 h 172"/>
              <a:gd name="T12" fmla="*/ 71 w 127"/>
              <a:gd name="T13" fmla="*/ 148 h 172"/>
              <a:gd name="T14" fmla="*/ 118 w 127"/>
              <a:gd name="T15" fmla="*/ 56 h 172"/>
              <a:gd name="T16" fmla="*/ 103 w 127"/>
              <a:gd name="T17" fmla="*/ 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172">
                <a:moveTo>
                  <a:pt x="103" y="9"/>
                </a:moveTo>
                <a:cubicBezTo>
                  <a:pt x="103" y="9"/>
                  <a:pt x="103" y="9"/>
                  <a:pt x="103" y="9"/>
                </a:cubicBezTo>
                <a:cubicBezTo>
                  <a:pt x="86" y="0"/>
                  <a:pt x="65" y="7"/>
                  <a:pt x="56" y="24"/>
                </a:cubicBezTo>
                <a:cubicBezTo>
                  <a:pt x="9" y="116"/>
                  <a:pt x="9" y="116"/>
                  <a:pt x="9" y="116"/>
                </a:cubicBezTo>
                <a:cubicBezTo>
                  <a:pt x="0" y="134"/>
                  <a:pt x="7" y="155"/>
                  <a:pt x="24" y="163"/>
                </a:cubicBezTo>
                <a:cubicBezTo>
                  <a:pt x="24" y="163"/>
                  <a:pt x="24" y="163"/>
                  <a:pt x="24" y="163"/>
                </a:cubicBezTo>
                <a:cubicBezTo>
                  <a:pt x="41" y="172"/>
                  <a:pt x="62" y="165"/>
                  <a:pt x="71" y="148"/>
                </a:cubicBezTo>
                <a:cubicBezTo>
                  <a:pt x="118" y="56"/>
                  <a:pt x="118" y="56"/>
                  <a:pt x="118" y="56"/>
                </a:cubicBezTo>
                <a:cubicBezTo>
                  <a:pt x="127" y="39"/>
                  <a:pt x="120" y="18"/>
                  <a:pt x="10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6" name="Freeform 172"/>
          <p:cNvSpPr/>
          <p:nvPr>
            <p:custDataLst>
              <p:tags r:id="rId167"/>
            </p:custDataLst>
          </p:nvPr>
        </p:nvSpPr>
        <p:spPr bwMode="auto">
          <a:xfrm>
            <a:off x="3441564" y="2690275"/>
            <a:ext cx="315511" cy="499270"/>
          </a:xfrm>
          <a:custGeom>
            <a:avLst/>
            <a:gdLst>
              <a:gd name="T0" fmla="*/ 103 w 103"/>
              <a:gd name="T1" fmla="*/ 9 h 163"/>
              <a:gd name="T2" fmla="*/ 24 w 103"/>
              <a:gd name="T3" fmla="*/ 163 h 163"/>
              <a:gd name="T4" fmla="*/ 9 w 103"/>
              <a:gd name="T5" fmla="*/ 116 h 163"/>
              <a:gd name="T6" fmla="*/ 56 w 103"/>
              <a:gd name="T7" fmla="*/ 24 h 163"/>
              <a:gd name="T8" fmla="*/ 103 w 103"/>
              <a:gd name="T9" fmla="*/ 9 h 163"/>
            </a:gdLst>
            <a:ahLst/>
            <a:cxnLst>
              <a:cxn ang="0">
                <a:pos x="T0" y="T1"/>
              </a:cxn>
              <a:cxn ang="0">
                <a:pos x="T2" y="T3"/>
              </a:cxn>
              <a:cxn ang="0">
                <a:pos x="T4" y="T5"/>
              </a:cxn>
              <a:cxn ang="0">
                <a:pos x="T6" y="T7"/>
              </a:cxn>
              <a:cxn ang="0">
                <a:pos x="T8" y="T9"/>
              </a:cxn>
            </a:cxnLst>
            <a:rect l="0" t="0" r="r" b="b"/>
            <a:pathLst>
              <a:path w="103" h="163">
                <a:moveTo>
                  <a:pt x="103" y="9"/>
                </a:moveTo>
                <a:cubicBezTo>
                  <a:pt x="24" y="163"/>
                  <a:pt x="24" y="163"/>
                  <a:pt x="24" y="163"/>
                </a:cubicBezTo>
                <a:cubicBezTo>
                  <a:pt x="7" y="155"/>
                  <a:pt x="0" y="133"/>
                  <a:pt x="9" y="116"/>
                </a:cubicBezTo>
                <a:cubicBezTo>
                  <a:pt x="56" y="24"/>
                  <a:pt x="56" y="24"/>
                  <a:pt x="56" y="24"/>
                </a:cubicBezTo>
                <a:cubicBezTo>
                  <a:pt x="65" y="7"/>
                  <a:pt x="86" y="0"/>
                  <a:pt x="103" y="9"/>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7" name="Freeform 173"/>
          <p:cNvSpPr/>
          <p:nvPr>
            <p:custDataLst>
              <p:tags r:id="rId168"/>
            </p:custDataLst>
          </p:nvPr>
        </p:nvSpPr>
        <p:spPr bwMode="auto">
          <a:xfrm>
            <a:off x="3441564" y="2903544"/>
            <a:ext cx="291241" cy="301643"/>
          </a:xfrm>
          <a:custGeom>
            <a:avLst/>
            <a:gdLst>
              <a:gd name="T0" fmla="*/ 95 w 95"/>
              <a:gd name="T1" fmla="*/ 32 h 98"/>
              <a:gd name="T2" fmla="*/ 71 w 95"/>
              <a:gd name="T3" fmla="*/ 78 h 98"/>
              <a:gd name="T4" fmla="*/ 51 w 95"/>
              <a:gd name="T5" fmla="*/ 95 h 98"/>
              <a:gd name="T6" fmla="*/ 24 w 95"/>
              <a:gd name="T7" fmla="*/ 93 h 98"/>
              <a:gd name="T8" fmla="*/ 9 w 95"/>
              <a:gd name="T9" fmla="*/ 46 h 98"/>
              <a:gd name="T10" fmla="*/ 32 w 95"/>
              <a:gd name="T11" fmla="*/ 0 h 98"/>
              <a:gd name="T12" fmla="*/ 95 w 95"/>
              <a:gd name="T13" fmla="*/ 32 h 98"/>
            </a:gdLst>
            <a:ahLst/>
            <a:cxnLst>
              <a:cxn ang="0">
                <a:pos x="T0" y="T1"/>
              </a:cxn>
              <a:cxn ang="0">
                <a:pos x="T2" y="T3"/>
              </a:cxn>
              <a:cxn ang="0">
                <a:pos x="T4" y="T5"/>
              </a:cxn>
              <a:cxn ang="0">
                <a:pos x="T6" y="T7"/>
              </a:cxn>
              <a:cxn ang="0">
                <a:pos x="T8" y="T9"/>
              </a:cxn>
              <a:cxn ang="0">
                <a:pos x="T10" y="T11"/>
              </a:cxn>
              <a:cxn ang="0">
                <a:pos x="T12" y="T13"/>
              </a:cxn>
            </a:cxnLst>
            <a:rect l="0" t="0" r="r" b="b"/>
            <a:pathLst>
              <a:path w="95" h="98">
                <a:moveTo>
                  <a:pt x="95" y="32"/>
                </a:moveTo>
                <a:cubicBezTo>
                  <a:pt x="71" y="78"/>
                  <a:pt x="71" y="78"/>
                  <a:pt x="71" y="78"/>
                </a:cubicBezTo>
                <a:cubicBezTo>
                  <a:pt x="67" y="87"/>
                  <a:pt x="59" y="93"/>
                  <a:pt x="51" y="95"/>
                </a:cubicBezTo>
                <a:cubicBezTo>
                  <a:pt x="42" y="98"/>
                  <a:pt x="33" y="98"/>
                  <a:pt x="24" y="93"/>
                </a:cubicBezTo>
                <a:cubicBezTo>
                  <a:pt x="7" y="85"/>
                  <a:pt x="0" y="63"/>
                  <a:pt x="9" y="46"/>
                </a:cubicBezTo>
                <a:cubicBezTo>
                  <a:pt x="32" y="0"/>
                  <a:pt x="32" y="0"/>
                  <a:pt x="32" y="0"/>
                </a:cubicBezTo>
                <a:lnTo>
                  <a:pt x="95" y="32"/>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88" name="Freeform 174"/>
          <p:cNvSpPr/>
          <p:nvPr>
            <p:custDataLst>
              <p:tags r:id="rId169"/>
            </p:custDataLst>
          </p:nvPr>
        </p:nvSpPr>
        <p:spPr bwMode="auto">
          <a:xfrm>
            <a:off x="3441564" y="2903541"/>
            <a:ext cx="195894" cy="286041"/>
          </a:xfrm>
          <a:custGeom>
            <a:avLst/>
            <a:gdLst>
              <a:gd name="T0" fmla="*/ 64 w 64"/>
              <a:gd name="T1" fmla="*/ 16 h 93"/>
              <a:gd name="T2" fmla="*/ 24 w 64"/>
              <a:gd name="T3" fmla="*/ 93 h 93"/>
              <a:gd name="T4" fmla="*/ 9 w 64"/>
              <a:gd name="T5" fmla="*/ 46 h 93"/>
              <a:gd name="T6" fmla="*/ 32 w 64"/>
              <a:gd name="T7" fmla="*/ 0 h 93"/>
              <a:gd name="T8" fmla="*/ 64 w 64"/>
              <a:gd name="T9" fmla="*/ 16 h 93"/>
            </a:gdLst>
            <a:ahLst/>
            <a:cxnLst>
              <a:cxn ang="0">
                <a:pos x="T0" y="T1"/>
              </a:cxn>
              <a:cxn ang="0">
                <a:pos x="T2" y="T3"/>
              </a:cxn>
              <a:cxn ang="0">
                <a:pos x="T4" y="T5"/>
              </a:cxn>
              <a:cxn ang="0">
                <a:pos x="T6" y="T7"/>
              </a:cxn>
              <a:cxn ang="0">
                <a:pos x="T8" y="T9"/>
              </a:cxn>
            </a:cxnLst>
            <a:rect l="0" t="0" r="r" b="b"/>
            <a:pathLst>
              <a:path w="64" h="93">
                <a:moveTo>
                  <a:pt x="64" y="16"/>
                </a:moveTo>
                <a:cubicBezTo>
                  <a:pt x="24" y="93"/>
                  <a:pt x="24" y="93"/>
                  <a:pt x="24" y="93"/>
                </a:cubicBezTo>
                <a:cubicBezTo>
                  <a:pt x="7" y="85"/>
                  <a:pt x="0" y="63"/>
                  <a:pt x="9" y="46"/>
                </a:cubicBezTo>
                <a:cubicBezTo>
                  <a:pt x="32" y="0"/>
                  <a:pt x="32" y="0"/>
                  <a:pt x="32" y="0"/>
                </a:cubicBezTo>
                <a:lnTo>
                  <a:pt x="64" y="16"/>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0" name="Freeform 175"/>
          <p:cNvSpPr/>
          <p:nvPr>
            <p:custDataLst>
              <p:tags r:id="rId170"/>
            </p:custDataLst>
          </p:nvPr>
        </p:nvSpPr>
        <p:spPr bwMode="auto">
          <a:xfrm>
            <a:off x="5728154" y="1828370"/>
            <a:ext cx="386589" cy="374453"/>
          </a:xfrm>
          <a:custGeom>
            <a:avLst/>
            <a:gdLst>
              <a:gd name="T0" fmla="*/ 11 w 126"/>
              <a:gd name="T1" fmla="*/ 12 h 122"/>
              <a:gd name="T2" fmla="*/ 11 w 126"/>
              <a:gd name="T3" fmla="*/ 12 h 122"/>
              <a:gd name="T4" fmla="*/ 12 w 126"/>
              <a:gd name="T5" fmla="*/ 53 h 122"/>
              <a:gd name="T6" fmla="*/ 74 w 126"/>
              <a:gd name="T7" fmla="*/ 111 h 122"/>
              <a:gd name="T8" fmla="*/ 115 w 126"/>
              <a:gd name="T9" fmla="*/ 110 h 122"/>
              <a:gd name="T10" fmla="*/ 115 w 126"/>
              <a:gd name="T11" fmla="*/ 110 h 122"/>
              <a:gd name="T12" fmla="*/ 114 w 126"/>
              <a:gd name="T13" fmla="*/ 69 h 122"/>
              <a:gd name="T14" fmla="*/ 52 w 126"/>
              <a:gd name="T15" fmla="*/ 11 h 122"/>
              <a:gd name="T16" fmla="*/ 11 w 126"/>
              <a:gd name="T17" fmla="*/ 1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2">
                <a:moveTo>
                  <a:pt x="11" y="12"/>
                </a:moveTo>
                <a:cubicBezTo>
                  <a:pt x="11" y="12"/>
                  <a:pt x="11" y="12"/>
                  <a:pt x="11" y="12"/>
                </a:cubicBezTo>
                <a:cubicBezTo>
                  <a:pt x="0" y="24"/>
                  <a:pt x="0" y="42"/>
                  <a:pt x="12" y="53"/>
                </a:cubicBezTo>
                <a:cubicBezTo>
                  <a:pt x="74" y="111"/>
                  <a:pt x="74" y="111"/>
                  <a:pt x="74" y="111"/>
                </a:cubicBezTo>
                <a:cubicBezTo>
                  <a:pt x="86" y="122"/>
                  <a:pt x="104" y="122"/>
                  <a:pt x="115" y="110"/>
                </a:cubicBezTo>
                <a:cubicBezTo>
                  <a:pt x="115" y="110"/>
                  <a:pt x="115" y="110"/>
                  <a:pt x="115" y="110"/>
                </a:cubicBezTo>
                <a:cubicBezTo>
                  <a:pt x="126" y="98"/>
                  <a:pt x="125" y="80"/>
                  <a:pt x="114" y="69"/>
                </a:cubicBezTo>
                <a:cubicBezTo>
                  <a:pt x="52" y="11"/>
                  <a:pt x="52" y="11"/>
                  <a:pt x="52" y="11"/>
                </a:cubicBezTo>
                <a:cubicBezTo>
                  <a:pt x="40" y="0"/>
                  <a:pt x="22" y="1"/>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1" name="Freeform 176"/>
          <p:cNvSpPr/>
          <p:nvPr>
            <p:custDataLst>
              <p:tags r:id="rId171"/>
            </p:custDataLst>
          </p:nvPr>
        </p:nvSpPr>
        <p:spPr bwMode="auto">
          <a:xfrm>
            <a:off x="5728154" y="1864782"/>
            <a:ext cx="351917" cy="338049"/>
          </a:xfrm>
          <a:custGeom>
            <a:avLst/>
            <a:gdLst>
              <a:gd name="T0" fmla="*/ 11 w 115"/>
              <a:gd name="T1" fmla="*/ 0 h 110"/>
              <a:gd name="T2" fmla="*/ 115 w 115"/>
              <a:gd name="T3" fmla="*/ 98 h 110"/>
              <a:gd name="T4" fmla="*/ 74 w 115"/>
              <a:gd name="T5" fmla="*/ 99 h 110"/>
              <a:gd name="T6" fmla="*/ 12 w 115"/>
              <a:gd name="T7" fmla="*/ 41 h 110"/>
              <a:gd name="T8" fmla="*/ 11 w 115"/>
              <a:gd name="T9" fmla="*/ 0 h 110"/>
            </a:gdLst>
            <a:ahLst/>
            <a:cxnLst>
              <a:cxn ang="0">
                <a:pos x="T0" y="T1"/>
              </a:cxn>
              <a:cxn ang="0">
                <a:pos x="T2" y="T3"/>
              </a:cxn>
              <a:cxn ang="0">
                <a:pos x="T4" y="T5"/>
              </a:cxn>
              <a:cxn ang="0">
                <a:pos x="T6" y="T7"/>
              </a:cxn>
              <a:cxn ang="0">
                <a:pos x="T8" y="T9"/>
              </a:cxn>
            </a:cxnLst>
            <a:rect l="0" t="0" r="r" b="b"/>
            <a:pathLst>
              <a:path w="115" h="110">
                <a:moveTo>
                  <a:pt x="11" y="0"/>
                </a:moveTo>
                <a:cubicBezTo>
                  <a:pt x="115" y="98"/>
                  <a:pt x="115" y="98"/>
                  <a:pt x="115" y="98"/>
                </a:cubicBezTo>
                <a:cubicBezTo>
                  <a:pt x="104" y="110"/>
                  <a:pt x="86" y="110"/>
                  <a:pt x="74" y="99"/>
                </a:cubicBezTo>
                <a:cubicBezTo>
                  <a:pt x="12" y="41"/>
                  <a:pt x="12" y="41"/>
                  <a:pt x="12" y="41"/>
                </a:cubicBezTo>
                <a:cubicBezTo>
                  <a:pt x="0" y="30"/>
                  <a:pt x="0" y="12"/>
                  <a:pt x="11" y="0"/>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2" name="Freeform 177"/>
          <p:cNvSpPr/>
          <p:nvPr>
            <p:custDataLst>
              <p:tags r:id="rId172"/>
            </p:custDataLst>
          </p:nvPr>
        </p:nvSpPr>
        <p:spPr bwMode="auto">
          <a:xfrm>
            <a:off x="5859906" y="1951476"/>
            <a:ext cx="244435" cy="251370"/>
          </a:xfrm>
          <a:custGeom>
            <a:avLst/>
            <a:gdLst>
              <a:gd name="T0" fmla="*/ 40 w 80"/>
              <a:gd name="T1" fmla="*/ 0 h 82"/>
              <a:gd name="T2" fmla="*/ 71 w 80"/>
              <a:gd name="T3" fmla="*/ 29 h 82"/>
              <a:gd name="T4" fmla="*/ 80 w 80"/>
              <a:gd name="T5" fmla="*/ 49 h 82"/>
              <a:gd name="T6" fmla="*/ 72 w 80"/>
              <a:gd name="T7" fmla="*/ 70 h 82"/>
              <a:gd name="T8" fmla="*/ 31 w 80"/>
              <a:gd name="T9" fmla="*/ 71 h 82"/>
              <a:gd name="T10" fmla="*/ 0 w 80"/>
              <a:gd name="T11" fmla="*/ 42 h 82"/>
              <a:gd name="T12" fmla="*/ 40 w 8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0" h="82">
                <a:moveTo>
                  <a:pt x="40" y="0"/>
                </a:moveTo>
                <a:cubicBezTo>
                  <a:pt x="71" y="29"/>
                  <a:pt x="71" y="29"/>
                  <a:pt x="71" y="29"/>
                </a:cubicBezTo>
                <a:cubicBezTo>
                  <a:pt x="76" y="35"/>
                  <a:pt x="79" y="42"/>
                  <a:pt x="80" y="49"/>
                </a:cubicBezTo>
                <a:cubicBezTo>
                  <a:pt x="80" y="57"/>
                  <a:pt x="77" y="64"/>
                  <a:pt x="72" y="70"/>
                </a:cubicBezTo>
                <a:cubicBezTo>
                  <a:pt x="61" y="82"/>
                  <a:pt x="43" y="82"/>
                  <a:pt x="31" y="71"/>
                </a:cubicBezTo>
                <a:cubicBezTo>
                  <a:pt x="0" y="42"/>
                  <a:pt x="0" y="42"/>
                  <a:pt x="0" y="42"/>
                </a:cubicBezTo>
                <a:lnTo>
                  <a:pt x="40" y="0"/>
                </a:lnTo>
                <a:close/>
              </a:path>
            </a:pathLst>
          </a:custGeom>
          <a:solidFill>
            <a:srgbClr val="FF8137"/>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3" name="Freeform 178"/>
          <p:cNvSpPr/>
          <p:nvPr>
            <p:custDataLst>
              <p:tags r:id="rId173"/>
            </p:custDataLst>
          </p:nvPr>
        </p:nvSpPr>
        <p:spPr bwMode="auto">
          <a:xfrm>
            <a:off x="5859906" y="2015629"/>
            <a:ext cx="220165" cy="187227"/>
          </a:xfrm>
          <a:custGeom>
            <a:avLst/>
            <a:gdLst>
              <a:gd name="T0" fmla="*/ 20 w 72"/>
              <a:gd name="T1" fmla="*/ 0 h 61"/>
              <a:gd name="T2" fmla="*/ 72 w 72"/>
              <a:gd name="T3" fmla="*/ 49 h 61"/>
              <a:gd name="T4" fmla="*/ 31 w 72"/>
              <a:gd name="T5" fmla="*/ 50 h 61"/>
              <a:gd name="T6" fmla="*/ 0 w 72"/>
              <a:gd name="T7" fmla="*/ 21 h 61"/>
              <a:gd name="T8" fmla="*/ 20 w 72"/>
              <a:gd name="T9" fmla="*/ 0 h 61"/>
            </a:gdLst>
            <a:ahLst/>
            <a:cxnLst>
              <a:cxn ang="0">
                <a:pos x="T0" y="T1"/>
              </a:cxn>
              <a:cxn ang="0">
                <a:pos x="T2" y="T3"/>
              </a:cxn>
              <a:cxn ang="0">
                <a:pos x="T4" y="T5"/>
              </a:cxn>
              <a:cxn ang="0">
                <a:pos x="T6" y="T7"/>
              </a:cxn>
              <a:cxn ang="0">
                <a:pos x="T8" y="T9"/>
              </a:cxn>
            </a:cxnLst>
            <a:rect l="0" t="0" r="r" b="b"/>
            <a:pathLst>
              <a:path w="72" h="61">
                <a:moveTo>
                  <a:pt x="20" y="0"/>
                </a:moveTo>
                <a:cubicBezTo>
                  <a:pt x="72" y="49"/>
                  <a:pt x="72" y="49"/>
                  <a:pt x="72" y="49"/>
                </a:cubicBezTo>
                <a:cubicBezTo>
                  <a:pt x="61" y="61"/>
                  <a:pt x="43" y="61"/>
                  <a:pt x="31" y="50"/>
                </a:cubicBezTo>
                <a:cubicBezTo>
                  <a:pt x="0" y="21"/>
                  <a:pt x="0" y="21"/>
                  <a:pt x="0" y="21"/>
                </a:cubicBezTo>
                <a:lnTo>
                  <a:pt x="20" y="0"/>
                </a:lnTo>
                <a:close/>
              </a:path>
            </a:pathLst>
          </a:custGeom>
          <a:solidFill>
            <a:srgbClr val="FF673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5" name="Freeform 179"/>
          <p:cNvSpPr/>
          <p:nvPr>
            <p:custDataLst>
              <p:tags r:id="rId174"/>
            </p:custDataLst>
          </p:nvPr>
        </p:nvSpPr>
        <p:spPr bwMode="auto">
          <a:xfrm>
            <a:off x="6690291" y="5000177"/>
            <a:ext cx="395256" cy="414326"/>
          </a:xfrm>
          <a:custGeom>
            <a:avLst/>
            <a:gdLst>
              <a:gd name="T0" fmla="*/ 13 w 129"/>
              <a:gd name="T1" fmla="*/ 11 h 135"/>
              <a:gd name="T2" fmla="*/ 13 w 129"/>
              <a:gd name="T3" fmla="*/ 11 h 135"/>
              <a:gd name="T4" fmla="*/ 11 w 129"/>
              <a:gd name="T5" fmla="*/ 55 h 135"/>
              <a:gd name="T6" fmla="*/ 72 w 129"/>
              <a:gd name="T7" fmla="*/ 122 h 135"/>
              <a:gd name="T8" fmla="*/ 115 w 129"/>
              <a:gd name="T9" fmla="*/ 124 h 135"/>
              <a:gd name="T10" fmla="*/ 115 w 129"/>
              <a:gd name="T11" fmla="*/ 124 h 135"/>
              <a:gd name="T12" fmla="*/ 117 w 129"/>
              <a:gd name="T13" fmla="*/ 81 h 135"/>
              <a:gd name="T14" fmla="*/ 57 w 129"/>
              <a:gd name="T15" fmla="*/ 14 h 135"/>
              <a:gd name="T16" fmla="*/ 13 w 129"/>
              <a:gd name="T17" fmla="*/ 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35">
                <a:moveTo>
                  <a:pt x="13" y="11"/>
                </a:moveTo>
                <a:cubicBezTo>
                  <a:pt x="13" y="11"/>
                  <a:pt x="13" y="11"/>
                  <a:pt x="13" y="11"/>
                </a:cubicBezTo>
                <a:cubicBezTo>
                  <a:pt x="1" y="23"/>
                  <a:pt x="0" y="42"/>
                  <a:pt x="11" y="55"/>
                </a:cubicBezTo>
                <a:cubicBezTo>
                  <a:pt x="72" y="122"/>
                  <a:pt x="72" y="122"/>
                  <a:pt x="72" y="122"/>
                </a:cubicBezTo>
                <a:cubicBezTo>
                  <a:pt x="83" y="134"/>
                  <a:pt x="103" y="135"/>
                  <a:pt x="115" y="124"/>
                </a:cubicBezTo>
                <a:cubicBezTo>
                  <a:pt x="115" y="124"/>
                  <a:pt x="115" y="124"/>
                  <a:pt x="115" y="124"/>
                </a:cubicBezTo>
                <a:cubicBezTo>
                  <a:pt x="128" y="113"/>
                  <a:pt x="129" y="93"/>
                  <a:pt x="117" y="81"/>
                </a:cubicBezTo>
                <a:cubicBezTo>
                  <a:pt x="57" y="14"/>
                  <a:pt x="57" y="14"/>
                  <a:pt x="57" y="14"/>
                </a:cubicBezTo>
                <a:cubicBezTo>
                  <a:pt x="45" y="1"/>
                  <a:pt x="26" y="0"/>
                  <a:pt x="13"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6" name="Freeform 180"/>
          <p:cNvSpPr/>
          <p:nvPr>
            <p:custDataLst>
              <p:tags r:id="rId175"/>
            </p:custDataLst>
          </p:nvPr>
        </p:nvSpPr>
        <p:spPr bwMode="auto">
          <a:xfrm>
            <a:off x="6690291" y="5034855"/>
            <a:ext cx="351917" cy="379655"/>
          </a:xfrm>
          <a:custGeom>
            <a:avLst/>
            <a:gdLst>
              <a:gd name="T0" fmla="*/ 13 w 115"/>
              <a:gd name="T1" fmla="*/ 0 h 124"/>
              <a:gd name="T2" fmla="*/ 115 w 115"/>
              <a:gd name="T3" fmla="*/ 113 h 124"/>
              <a:gd name="T4" fmla="*/ 72 w 115"/>
              <a:gd name="T5" fmla="*/ 111 h 124"/>
              <a:gd name="T6" fmla="*/ 11 w 115"/>
              <a:gd name="T7" fmla="*/ 44 h 124"/>
              <a:gd name="T8" fmla="*/ 13 w 115"/>
              <a:gd name="T9" fmla="*/ 0 h 124"/>
            </a:gdLst>
            <a:ahLst/>
            <a:cxnLst>
              <a:cxn ang="0">
                <a:pos x="T0" y="T1"/>
              </a:cxn>
              <a:cxn ang="0">
                <a:pos x="T2" y="T3"/>
              </a:cxn>
              <a:cxn ang="0">
                <a:pos x="T4" y="T5"/>
              </a:cxn>
              <a:cxn ang="0">
                <a:pos x="T6" y="T7"/>
              </a:cxn>
              <a:cxn ang="0">
                <a:pos x="T8" y="T9"/>
              </a:cxn>
            </a:cxnLst>
            <a:rect l="0" t="0" r="r" b="b"/>
            <a:pathLst>
              <a:path w="115" h="124">
                <a:moveTo>
                  <a:pt x="13" y="0"/>
                </a:moveTo>
                <a:cubicBezTo>
                  <a:pt x="115" y="113"/>
                  <a:pt x="115" y="113"/>
                  <a:pt x="115" y="113"/>
                </a:cubicBezTo>
                <a:cubicBezTo>
                  <a:pt x="103" y="124"/>
                  <a:pt x="83" y="123"/>
                  <a:pt x="72" y="111"/>
                </a:cubicBezTo>
                <a:cubicBezTo>
                  <a:pt x="11" y="44"/>
                  <a:pt x="11" y="44"/>
                  <a:pt x="11" y="44"/>
                </a:cubicBezTo>
                <a:cubicBezTo>
                  <a:pt x="0" y="31"/>
                  <a:pt x="1" y="12"/>
                  <a:pt x="13" y="0"/>
                </a:cubicBezTo>
                <a:close/>
              </a:path>
            </a:pathLst>
          </a:custGeom>
          <a:solidFill>
            <a:srgbClr val="E8F4E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7" name="Freeform 181"/>
          <p:cNvSpPr/>
          <p:nvPr>
            <p:custDataLst>
              <p:tags r:id="rId176"/>
            </p:custDataLst>
          </p:nvPr>
        </p:nvSpPr>
        <p:spPr bwMode="auto">
          <a:xfrm>
            <a:off x="6818576" y="5144088"/>
            <a:ext cx="256570" cy="270439"/>
          </a:xfrm>
          <a:custGeom>
            <a:avLst/>
            <a:gdLst>
              <a:gd name="T0" fmla="*/ 45 w 84"/>
              <a:gd name="T1" fmla="*/ 0 h 88"/>
              <a:gd name="T2" fmla="*/ 75 w 84"/>
              <a:gd name="T3" fmla="*/ 34 h 88"/>
              <a:gd name="T4" fmla="*/ 83 w 84"/>
              <a:gd name="T5" fmla="*/ 56 h 88"/>
              <a:gd name="T6" fmla="*/ 73 w 84"/>
              <a:gd name="T7" fmla="*/ 77 h 88"/>
              <a:gd name="T8" fmla="*/ 30 w 84"/>
              <a:gd name="T9" fmla="*/ 75 h 88"/>
              <a:gd name="T10" fmla="*/ 0 w 84"/>
              <a:gd name="T11" fmla="*/ 41 h 88"/>
              <a:gd name="T12" fmla="*/ 45 w 84"/>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84" h="88">
                <a:moveTo>
                  <a:pt x="45" y="0"/>
                </a:moveTo>
                <a:cubicBezTo>
                  <a:pt x="75" y="34"/>
                  <a:pt x="75" y="34"/>
                  <a:pt x="75" y="34"/>
                </a:cubicBezTo>
                <a:cubicBezTo>
                  <a:pt x="81" y="40"/>
                  <a:pt x="84" y="48"/>
                  <a:pt x="83" y="56"/>
                </a:cubicBezTo>
                <a:cubicBezTo>
                  <a:pt x="83" y="64"/>
                  <a:pt x="80" y="71"/>
                  <a:pt x="73" y="77"/>
                </a:cubicBezTo>
                <a:cubicBezTo>
                  <a:pt x="61" y="88"/>
                  <a:pt x="41" y="87"/>
                  <a:pt x="30" y="75"/>
                </a:cubicBezTo>
                <a:cubicBezTo>
                  <a:pt x="0" y="41"/>
                  <a:pt x="0" y="41"/>
                  <a:pt x="0" y="41"/>
                </a:cubicBezTo>
                <a:lnTo>
                  <a:pt x="45" y="0"/>
                </a:lnTo>
                <a:close/>
              </a:path>
            </a:pathLst>
          </a:custGeom>
          <a:solidFill>
            <a:srgbClr val="FEDB19"/>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8" name="Freeform 182"/>
          <p:cNvSpPr/>
          <p:nvPr>
            <p:custDataLst>
              <p:tags r:id="rId177"/>
            </p:custDataLst>
          </p:nvPr>
        </p:nvSpPr>
        <p:spPr bwMode="auto">
          <a:xfrm>
            <a:off x="6818576" y="5209975"/>
            <a:ext cx="223632" cy="204562"/>
          </a:xfrm>
          <a:custGeom>
            <a:avLst/>
            <a:gdLst>
              <a:gd name="T0" fmla="*/ 22 w 73"/>
              <a:gd name="T1" fmla="*/ 0 h 67"/>
              <a:gd name="T2" fmla="*/ 73 w 73"/>
              <a:gd name="T3" fmla="*/ 56 h 67"/>
              <a:gd name="T4" fmla="*/ 30 w 73"/>
              <a:gd name="T5" fmla="*/ 54 h 67"/>
              <a:gd name="T6" fmla="*/ 0 w 73"/>
              <a:gd name="T7" fmla="*/ 20 h 67"/>
              <a:gd name="T8" fmla="*/ 22 w 73"/>
              <a:gd name="T9" fmla="*/ 0 h 67"/>
            </a:gdLst>
            <a:ahLst/>
            <a:cxnLst>
              <a:cxn ang="0">
                <a:pos x="T0" y="T1"/>
              </a:cxn>
              <a:cxn ang="0">
                <a:pos x="T2" y="T3"/>
              </a:cxn>
              <a:cxn ang="0">
                <a:pos x="T4" y="T5"/>
              </a:cxn>
              <a:cxn ang="0">
                <a:pos x="T6" y="T7"/>
              </a:cxn>
              <a:cxn ang="0">
                <a:pos x="T8" y="T9"/>
              </a:cxn>
            </a:cxnLst>
            <a:rect l="0" t="0" r="r" b="b"/>
            <a:pathLst>
              <a:path w="73" h="67">
                <a:moveTo>
                  <a:pt x="22" y="0"/>
                </a:moveTo>
                <a:cubicBezTo>
                  <a:pt x="73" y="56"/>
                  <a:pt x="73" y="56"/>
                  <a:pt x="73" y="56"/>
                </a:cubicBezTo>
                <a:cubicBezTo>
                  <a:pt x="61" y="67"/>
                  <a:pt x="41" y="66"/>
                  <a:pt x="30" y="54"/>
                </a:cubicBezTo>
                <a:cubicBezTo>
                  <a:pt x="0" y="20"/>
                  <a:pt x="0" y="20"/>
                  <a:pt x="0" y="20"/>
                </a:cubicBezTo>
                <a:lnTo>
                  <a:pt x="22" y="0"/>
                </a:lnTo>
                <a:close/>
              </a:path>
            </a:pathLst>
          </a:custGeom>
          <a:solidFill>
            <a:srgbClr val="FEBF14"/>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199" name="矩形 198"/>
          <p:cNvSpPr/>
          <p:nvPr userDrawn="1">
            <p:custDataLst>
              <p:tags r:id="rId178"/>
            </p:custDataLst>
          </p:nvPr>
        </p:nvSpPr>
        <p:spPr>
          <a:xfrm>
            <a:off x="90312" y="88916"/>
            <a:ext cx="12010897" cy="66814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01" name="Freeform 35"/>
          <p:cNvSpPr/>
          <p:nvPr>
            <p:custDataLst>
              <p:tags r:id="rId179"/>
            </p:custDataLst>
          </p:nvPr>
        </p:nvSpPr>
        <p:spPr bwMode="auto">
          <a:xfrm rot="2177965">
            <a:off x="6730371" y="1704623"/>
            <a:ext cx="1239247" cy="753285"/>
          </a:xfrm>
          <a:custGeom>
            <a:avLst/>
            <a:gdLst>
              <a:gd name="T0" fmla="*/ 485 w 494"/>
              <a:gd name="T1" fmla="*/ 28 h 300"/>
              <a:gd name="T2" fmla="*/ 5 w 494"/>
              <a:gd name="T3" fmla="*/ 123 h 300"/>
              <a:gd name="T4" fmla="*/ 1 w 494"/>
              <a:gd name="T5" fmla="*/ 128 h 300"/>
              <a:gd name="T6" fmla="*/ 2 w 494"/>
              <a:gd name="T7" fmla="*/ 137 h 300"/>
              <a:gd name="T8" fmla="*/ 114 w 494"/>
              <a:gd name="T9" fmla="*/ 296 h 300"/>
              <a:gd name="T10" fmla="*/ 127 w 494"/>
              <a:gd name="T11" fmla="*/ 297 h 300"/>
              <a:gd name="T12" fmla="*/ 434 w 494"/>
              <a:gd name="T13" fmla="*/ 236 h 300"/>
              <a:gd name="T14" fmla="*/ 446 w 494"/>
              <a:gd name="T15" fmla="*/ 230 h 300"/>
              <a:gd name="T16" fmla="*/ 493 w 494"/>
              <a:gd name="T17" fmla="*/ 38 h 300"/>
              <a:gd name="T18" fmla="*/ 485 w 494"/>
              <a:gd name="T19" fmla="*/ 2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2" h="300">
                <a:moveTo>
                  <a:pt x="485" y="28"/>
                </a:moveTo>
                <a:cubicBezTo>
                  <a:pt x="323" y="0"/>
                  <a:pt x="142" y="30"/>
                  <a:pt x="5" y="123"/>
                </a:cubicBezTo>
                <a:cubicBezTo>
                  <a:pt x="3" y="124"/>
                  <a:pt x="1" y="126"/>
                  <a:pt x="1" y="128"/>
                </a:cubicBezTo>
                <a:cubicBezTo>
                  <a:pt x="0" y="131"/>
                  <a:pt x="0" y="134"/>
                  <a:pt x="2" y="137"/>
                </a:cubicBezTo>
                <a:cubicBezTo>
                  <a:pt x="39" y="191"/>
                  <a:pt x="69" y="248"/>
                  <a:pt x="114" y="296"/>
                </a:cubicBezTo>
                <a:cubicBezTo>
                  <a:pt x="118" y="300"/>
                  <a:pt x="123" y="300"/>
                  <a:pt x="127" y="297"/>
                </a:cubicBezTo>
                <a:cubicBezTo>
                  <a:pt x="213" y="231"/>
                  <a:pt x="329" y="202"/>
                  <a:pt x="434" y="236"/>
                </a:cubicBezTo>
                <a:cubicBezTo>
                  <a:pt x="439" y="238"/>
                  <a:pt x="444" y="235"/>
                  <a:pt x="446" y="230"/>
                </a:cubicBezTo>
                <a:cubicBezTo>
                  <a:pt x="470" y="168"/>
                  <a:pt x="486" y="105"/>
                  <a:pt x="493" y="38"/>
                </a:cubicBezTo>
                <a:cubicBezTo>
                  <a:pt x="494" y="33"/>
                  <a:pt x="490" y="29"/>
                  <a:pt x="485" y="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02" name="Freeform 36"/>
          <p:cNvSpPr/>
          <p:nvPr>
            <p:custDataLst>
              <p:tags r:id="rId180"/>
            </p:custDataLst>
          </p:nvPr>
        </p:nvSpPr>
        <p:spPr bwMode="auto">
          <a:xfrm rot="2177965">
            <a:off x="7250834" y="1890244"/>
            <a:ext cx="321319" cy="341678"/>
          </a:xfrm>
          <a:custGeom>
            <a:avLst/>
            <a:gdLst>
              <a:gd name="T0" fmla="*/ 103 w 128"/>
              <a:gd name="T1" fmla="*/ 37 h 136"/>
              <a:gd name="T2" fmla="*/ 76 w 128"/>
              <a:gd name="T3" fmla="*/ 43 h 136"/>
              <a:gd name="T4" fmla="*/ 64 w 128"/>
              <a:gd name="T5" fmla="*/ 8 h 136"/>
              <a:gd name="T6" fmla="*/ 45 w 128"/>
              <a:gd name="T7" fmla="*/ 12 h 136"/>
              <a:gd name="T8" fmla="*/ 49 w 128"/>
              <a:gd name="T9" fmla="*/ 49 h 136"/>
              <a:gd name="T10" fmla="*/ 2 w 128"/>
              <a:gd name="T11" fmla="*/ 67 h 136"/>
              <a:gd name="T12" fmla="*/ 4 w 128"/>
              <a:gd name="T13" fmla="*/ 77 h 136"/>
              <a:gd name="T14" fmla="*/ 54 w 128"/>
              <a:gd name="T15" fmla="*/ 76 h 136"/>
              <a:gd name="T16" fmla="*/ 60 w 128"/>
              <a:gd name="T17" fmla="*/ 115 h 136"/>
              <a:gd name="T18" fmla="*/ 91 w 128"/>
              <a:gd name="T19" fmla="*/ 104 h 136"/>
              <a:gd name="T20" fmla="*/ 82 w 128"/>
              <a:gd name="T21" fmla="*/ 71 h 136"/>
              <a:gd name="T22" fmla="*/ 109 w 128"/>
              <a:gd name="T23" fmla="*/ 67 h 136"/>
              <a:gd name="T24" fmla="*/ 103 w 128"/>
              <a:gd name="T25" fmla="*/ 3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36">
                <a:moveTo>
                  <a:pt x="103" y="37"/>
                </a:moveTo>
                <a:cubicBezTo>
                  <a:pt x="94" y="39"/>
                  <a:pt x="85" y="41"/>
                  <a:pt x="76" y="43"/>
                </a:cubicBezTo>
                <a:cubicBezTo>
                  <a:pt x="73" y="31"/>
                  <a:pt x="69" y="19"/>
                  <a:pt x="64" y="8"/>
                </a:cubicBezTo>
                <a:cubicBezTo>
                  <a:pt x="60" y="0"/>
                  <a:pt x="46" y="2"/>
                  <a:pt x="45" y="12"/>
                </a:cubicBezTo>
                <a:cubicBezTo>
                  <a:pt x="45" y="24"/>
                  <a:pt x="47" y="37"/>
                  <a:pt x="49" y="49"/>
                </a:cubicBezTo>
                <a:cubicBezTo>
                  <a:pt x="34" y="52"/>
                  <a:pt x="9" y="55"/>
                  <a:pt x="2" y="67"/>
                </a:cubicBezTo>
                <a:cubicBezTo>
                  <a:pt x="0" y="71"/>
                  <a:pt x="0" y="75"/>
                  <a:pt x="4" y="77"/>
                </a:cubicBezTo>
                <a:cubicBezTo>
                  <a:pt x="15" y="86"/>
                  <a:pt x="39" y="79"/>
                  <a:pt x="54" y="76"/>
                </a:cubicBezTo>
                <a:cubicBezTo>
                  <a:pt x="56" y="89"/>
                  <a:pt x="59" y="102"/>
                  <a:pt x="60" y="115"/>
                </a:cubicBezTo>
                <a:cubicBezTo>
                  <a:pt x="61" y="136"/>
                  <a:pt x="100" y="129"/>
                  <a:pt x="91" y="104"/>
                </a:cubicBezTo>
                <a:cubicBezTo>
                  <a:pt x="87" y="95"/>
                  <a:pt x="85" y="83"/>
                  <a:pt x="82" y="71"/>
                </a:cubicBezTo>
                <a:cubicBezTo>
                  <a:pt x="91" y="70"/>
                  <a:pt x="100" y="68"/>
                  <a:pt x="109" y="67"/>
                </a:cubicBezTo>
                <a:cubicBezTo>
                  <a:pt x="128" y="64"/>
                  <a:pt x="122" y="32"/>
                  <a:pt x="103" y="37"/>
                </a:cubicBezTo>
                <a:close/>
              </a:path>
            </a:pathLst>
          </a:custGeom>
          <a:solidFill>
            <a:srgbClr val="FBB3B3"/>
          </a:solidFill>
          <a:ln>
            <a:noFill/>
          </a:ln>
        </p:spPr>
        <p:txBody>
          <a:bodyPr vert="horz" wrap="square" lIns="91425" tIns="45712" rIns="91425" bIns="45712" numCol="1" anchor="t" anchorCtr="0" compatLnSpc="1"/>
          <a:lstStyle/>
          <a:p>
            <a:endParaRPr lang="zh-CN" altLang="en-US" sz="1800"/>
          </a:p>
        </p:txBody>
      </p:sp>
      <p:sp>
        <p:nvSpPr>
          <p:cNvPr id="203" name="Freeform 40"/>
          <p:cNvSpPr/>
          <p:nvPr>
            <p:custDataLst>
              <p:tags r:id="rId181"/>
            </p:custDataLst>
          </p:nvPr>
        </p:nvSpPr>
        <p:spPr bwMode="auto">
          <a:xfrm rot="2177965">
            <a:off x="6728868" y="1779383"/>
            <a:ext cx="1217118" cy="675389"/>
          </a:xfrm>
          <a:custGeom>
            <a:avLst/>
            <a:gdLst>
              <a:gd name="T0" fmla="*/ 480 w 485"/>
              <a:gd name="T1" fmla="*/ 0 h 269"/>
              <a:gd name="T2" fmla="*/ 422 w 485"/>
              <a:gd name="T3" fmla="*/ 95 h 269"/>
              <a:gd name="T4" fmla="*/ 320 w 485"/>
              <a:gd name="T5" fmla="*/ 155 h 269"/>
              <a:gd name="T6" fmla="*/ 244 w 485"/>
              <a:gd name="T7" fmla="*/ 165 h 269"/>
              <a:gd name="T8" fmla="*/ 163 w 485"/>
              <a:gd name="T9" fmla="*/ 198 h 269"/>
              <a:gd name="T10" fmla="*/ 128 w 485"/>
              <a:gd name="T11" fmla="*/ 208 h 269"/>
              <a:gd name="T12" fmla="*/ 120 w 485"/>
              <a:gd name="T13" fmla="*/ 207 h 269"/>
              <a:gd name="T14" fmla="*/ 84 w 485"/>
              <a:gd name="T15" fmla="*/ 186 h 269"/>
              <a:gd name="T16" fmla="*/ 43 w 485"/>
              <a:gd name="T17" fmla="*/ 150 h 269"/>
              <a:gd name="T18" fmla="*/ 0 w 485"/>
              <a:gd name="T19" fmla="*/ 118 h 269"/>
              <a:gd name="T20" fmla="*/ 29 w 485"/>
              <a:gd name="T21" fmla="*/ 162 h 269"/>
              <a:gd name="T22" fmla="*/ 105 w 485"/>
              <a:gd name="T23" fmla="*/ 265 h 269"/>
              <a:gd name="T24" fmla="*/ 105 w 485"/>
              <a:gd name="T25" fmla="*/ 265 h 269"/>
              <a:gd name="T26" fmla="*/ 105 w 485"/>
              <a:gd name="T27" fmla="*/ 266 h 269"/>
              <a:gd name="T28" fmla="*/ 112 w 485"/>
              <a:gd name="T29" fmla="*/ 269 h 269"/>
              <a:gd name="T30" fmla="*/ 118 w 485"/>
              <a:gd name="T31" fmla="*/ 267 h 269"/>
              <a:gd name="T32" fmla="*/ 332 w 485"/>
              <a:gd name="T33" fmla="*/ 192 h 269"/>
              <a:gd name="T34" fmla="*/ 425 w 485"/>
              <a:gd name="T35" fmla="*/ 206 h 269"/>
              <a:gd name="T36" fmla="*/ 428 w 485"/>
              <a:gd name="T37" fmla="*/ 207 h 269"/>
              <a:gd name="T38" fmla="*/ 437 w 485"/>
              <a:gd name="T39" fmla="*/ 200 h 269"/>
              <a:gd name="T40" fmla="*/ 484 w 485"/>
              <a:gd name="T41" fmla="*/ 8 h 269"/>
              <a:gd name="T42" fmla="*/ 484 w 485"/>
              <a:gd name="T43" fmla="*/ 8 h 269"/>
              <a:gd name="T44" fmla="*/ 484 w 485"/>
              <a:gd name="T45" fmla="*/ 8 h 269"/>
              <a:gd name="T46" fmla="*/ 480 w 485"/>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5" h="269">
                <a:moveTo>
                  <a:pt x="480" y="0"/>
                </a:moveTo>
                <a:cubicBezTo>
                  <a:pt x="467" y="35"/>
                  <a:pt x="446" y="67"/>
                  <a:pt x="422" y="95"/>
                </a:cubicBezTo>
                <a:cubicBezTo>
                  <a:pt x="393" y="128"/>
                  <a:pt x="364" y="150"/>
                  <a:pt x="320" y="155"/>
                </a:cubicBezTo>
                <a:cubicBezTo>
                  <a:pt x="295" y="158"/>
                  <a:pt x="269" y="159"/>
                  <a:pt x="244" y="165"/>
                </a:cubicBezTo>
                <a:cubicBezTo>
                  <a:pt x="215" y="172"/>
                  <a:pt x="190" y="185"/>
                  <a:pt x="163" y="198"/>
                </a:cubicBezTo>
                <a:cubicBezTo>
                  <a:pt x="152" y="203"/>
                  <a:pt x="140" y="208"/>
                  <a:pt x="128" y="208"/>
                </a:cubicBezTo>
                <a:cubicBezTo>
                  <a:pt x="125" y="208"/>
                  <a:pt x="122" y="207"/>
                  <a:pt x="120" y="207"/>
                </a:cubicBezTo>
                <a:cubicBezTo>
                  <a:pt x="106" y="204"/>
                  <a:pt x="94" y="195"/>
                  <a:pt x="84" y="186"/>
                </a:cubicBezTo>
                <a:cubicBezTo>
                  <a:pt x="70" y="174"/>
                  <a:pt x="57" y="162"/>
                  <a:pt x="43" y="150"/>
                </a:cubicBezTo>
                <a:cubicBezTo>
                  <a:pt x="31" y="139"/>
                  <a:pt x="16" y="124"/>
                  <a:pt x="0" y="118"/>
                </a:cubicBezTo>
                <a:cubicBezTo>
                  <a:pt x="10" y="132"/>
                  <a:pt x="19" y="147"/>
                  <a:pt x="29" y="162"/>
                </a:cubicBezTo>
                <a:cubicBezTo>
                  <a:pt x="52" y="198"/>
                  <a:pt x="75" y="234"/>
                  <a:pt x="105" y="265"/>
                </a:cubicBezTo>
                <a:cubicBezTo>
                  <a:pt x="105" y="265"/>
                  <a:pt x="105" y="265"/>
                  <a:pt x="105" y="265"/>
                </a:cubicBezTo>
                <a:cubicBezTo>
                  <a:pt x="105" y="265"/>
                  <a:pt x="105" y="266"/>
                  <a:pt x="105" y="266"/>
                </a:cubicBezTo>
                <a:cubicBezTo>
                  <a:pt x="107" y="268"/>
                  <a:pt x="110" y="269"/>
                  <a:pt x="112" y="269"/>
                </a:cubicBezTo>
                <a:cubicBezTo>
                  <a:pt x="114" y="269"/>
                  <a:pt x="117" y="268"/>
                  <a:pt x="118" y="267"/>
                </a:cubicBezTo>
                <a:cubicBezTo>
                  <a:pt x="180" y="220"/>
                  <a:pt x="256" y="192"/>
                  <a:pt x="332" y="192"/>
                </a:cubicBezTo>
                <a:cubicBezTo>
                  <a:pt x="364" y="192"/>
                  <a:pt x="395" y="196"/>
                  <a:pt x="425" y="206"/>
                </a:cubicBezTo>
                <a:cubicBezTo>
                  <a:pt x="426" y="207"/>
                  <a:pt x="427" y="207"/>
                  <a:pt x="428" y="207"/>
                </a:cubicBezTo>
                <a:cubicBezTo>
                  <a:pt x="432" y="207"/>
                  <a:pt x="435" y="204"/>
                  <a:pt x="437" y="200"/>
                </a:cubicBezTo>
                <a:cubicBezTo>
                  <a:pt x="461" y="138"/>
                  <a:pt x="477" y="75"/>
                  <a:pt x="484" y="8"/>
                </a:cubicBezTo>
                <a:cubicBezTo>
                  <a:pt x="484" y="8"/>
                  <a:pt x="484" y="8"/>
                  <a:pt x="484" y="8"/>
                </a:cubicBezTo>
                <a:cubicBezTo>
                  <a:pt x="484" y="8"/>
                  <a:pt x="484" y="8"/>
                  <a:pt x="484" y="8"/>
                </a:cubicBezTo>
                <a:cubicBezTo>
                  <a:pt x="485" y="5"/>
                  <a:pt x="483" y="2"/>
                  <a:pt x="480" y="0"/>
                </a:cubicBezTo>
              </a:path>
            </a:pathLst>
          </a:custGeom>
          <a:solidFill>
            <a:srgbClr val="EEFAFB"/>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sz="1800"/>
          </a:p>
        </p:txBody>
      </p:sp>
      <p:sp>
        <p:nvSpPr>
          <p:cNvPr id="204" name="Freeform 31"/>
          <p:cNvSpPr/>
          <p:nvPr userDrawn="1">
            <p:custDataLst>
              <p:tags r:id="rId182"/>
            </p:custDataLst>
          </p:nvPr>
        </p:nvSpPr>
        <p:spPr bwMode="auto">
          <a:xfrm>
            <a:off x="7526825" y="1497234"/>
            <a:ext cx="370986" cy="343249"/>
          </a:xfrm>
          <a:custGeom>
            <a:avLst/>
            <a:gdLst>
              <a:gd name="T0" fmla="*/ 29 w 121"/>
              <a:gd name="T1" fmla="*/ 0 h 112"/>
              <a:gd name="T2" fmla="*/ 13 w 121"/>
              <a:gd name="T3" fmla="*/ 7 h 112"/>
              <a:gd name="T4" fmla="*/ 9 w 121"/>
              <a:gd name="T5" fmla="*/ 12 h 112"/>
              <a:gd name="T6" fmla="*/ 9 w 121"/>
              <a:gd name="T7" fmla="*/ 43 h 112"/>
              <a:gd name="T8" fmla="*/ 12 w 121"/>
              <a:gd name="T9" fmla="*/ 45 h 112"/>
              <a:gd name="T10" fmla="*/ 12 w 121"/>
              <a:gd name="T11" fmla="*/ 45 h 112"/>
              <a:gd name="T12" fmla="*/ 43 w 121"/>
              <a:gd name="T13" fmla="*/ 74 h 112"/>
              <a:gd name="T14" fmla="*/ 77 w 121"/>
              <a:gd name="T15" fmla="*/ 106 h 112"/>
              <a:gd name="T16" fmla="*/ 92 w 121"/>
              <a:gd name="T17" fmla="*/ 112 h 112"/>
              <a:gd name="T18" fmla="*/ 108 w 121"/>
              <a:gd name="T19" fmla="*/ 105 h 112"/>
              <a:gd name="T20" fmla="*/ 110 w 121"/>
              <a:gd name="T21" fmla="*/ 103 h 112"/>
              <a:gd name="T22" fmla="*/ 110 w 121"/>
              <a:gd name="T23" fmla="*/ 103 h 112"/>
              <a:gd name="T24" fmla="*/ 110 w 121"/>
              <a:gd name="T25" fmla="*/ 103 h 112"/>
              <a:gd name="T26" fmla="*/ 112 w 121"/>
              <a:gd name="T27" fmla="*/ 101 h 112"/>
              <a:gd name="T28" fmla="*/ 111 w 121"/>
              <a:gd name="T29" fmla="*/ 70 h 112"/>
              <a:gd name="T30" fmla="*/ 78 w 121"/>
              <a:gd name="T31" fmla="*/ 38 h 112"/>
              <a:gd name="T32" fmla="*/ 46 w 121"/>
              <a:gd name="T33" fmla="*/ 8 h 112"/>
              <a:gd name="T34" fmla="*/ 46 w 121"/>
              <a:gd name="T35" fmla="*/ 8 h 112"/>
              <a:gd name="T36" fmla="*/ 44 w 121"/>
              <a:gd name="T37" fmla="*/ 6 h 112"/>
              <a:gd name="T38" fmla="*/ 29 w 121"/>
              <a:gd name="T3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2">
                <a:moveTo>
                  <a:pt x="29" y="0"/>
                </a:moveTo>
                <a:cubicBezTo>
                  <a:pt x="23" y="0"/>
                  <a:pt x="17" y="2"/>
                  <a:pt x="13" y="7"/>
                </a:cubicBezTo>
                <a:cubicBezTo>
                  <a:pt x="9" y="12"/>
                  <a:pt x="9" y="12"/>
                  <a:pt x="9" y="12"/>
                </a:cubicBezTo>
                <a:cubicBezTo>
                  <a:pt x="0" y="21"/>
                  <a:pt x="1" y="34"/>
                  <a:pt x="9" y="43"/>
                </a:cubicBezTo>
                <a:cubicBezTo>
                  <a:pt x="12" y="45"/>
                  <a:pt x="12" y="45"/>
                  <a:pt x="12" y="45"/>
                </a:cubicBezTo>
                <a:cubicBezTo>
                  <a:pt x="12" y="45"/>
                  <a:pt x="12" y="45"/>
                  <a:pt x="12" y="45"/>
                </a:cubicBezTo>
                <a:cubicBezTo>
                  <a:pt x="43" y="74"/>
                  <a:pt x="43" y="74"/>
                  <a:pt x="43" y="74"/>
                </a:cubicBezTo>
                <a:cubicBezTo>
                  <a:pt x="77" y="106"/>
                  <a:pt x="77" y="106"/>
                  <a:pt x="77" y="106"/>
                </a:cubicBezTo>
                <a:cubicBezTo>
                  <a:pt x="81" y="110"/>
                  <a:pt x="86" y="112"/>
                  <a:pt x="92" y="112"/>
                </a:cubicBezTo>
                <a:cubicBezTo>
                  <a:pt x="98" y="112"/>
                  <a:pt x="103" y="110"/>
                  <a:pt x="108" y="105"/>
                </a:cubicBezTo>
                <a:cubicBezTo>
                  <a:pt x="110" y="103"/>
                  <a:pt x="110" y="103"/>
                  <a:pt x="110" y="103"/>
                </a:cubicBezTo>
                <a:cubicBezTo>
                  <a:pt x="110" y="103"/>
                  <a:pt x="110" y="103"/>
                  <a:pt x="110" y="103"/>
                </a:cubicBezTo>
                <a:cubicBezTo>
                  <a:pt x="110" y="103"/>
                  <a:pt x="110" y="103"/>
                  <a:pt x="110" y="103"/>
                </a:cubicBezTo>
                <a:cubicBezTo>
                  <a:pt x="112" y="101"/>
                  <a:pt x="112" y="101"/>
                  <a:pt x="112" y="101"/>
                </a:cubicBezTo>
                <a:cubicBezTo>
                  <a:pt x="121" y="92"/>
                  <a:pt x="120" y="78"/>
                  <a:pt x="111" y="70"/>
                </a:cubicBezTo>
                <a:cubicBezTo>
                  <a:pt x="78" y="38"/>
                  <a:pt x="78" y="38"/>
                  <a:pt x="78" y="38"/>
                </a:cubicBezTo>
                <a:cubicBezTo>
                  <a:pt x="46" y="8"/>
                  <a:pt x="46" y="8"/>
                  <a:pt x="46" y="8"/>
                </a:cubicBezTo>
                <a:cubicBezTo>
                  <a:pt x="46" y="8"/>
                  <a:pt x="46" y="8"/>
                  <a:pt x="46" y="8"/>
                </a:cubicBezTo>
                <a:cubicBezTo>
                  <a:pt x="44" y="6"/>
                  <a:pt x="44" y="6"/>
                  <a:pt x="44" y="6"/>
                </a:cubicBezTo>
                <a:cubicBezTo>
                  <a:pt x="40" y="2"/>
                  <a:pt x="34" y="0"/>
                  <a:pt x="29" y="0"/>
                </a:cubicBezTo>
              </a:path>
            </a:pathLst>
          </a:custGeom>
          <a:solidFill>
            <a:srgbClr val="FFFFFF">
              <a:alpha val="50000"/>
            </a:srgbClr>
          </a:solidFill>
          <a:ln>
            <a:noFill/>
          </a:ln>
        </p:spPr>
        <p:txBody>
          <a:bodyPr vert="horz" wrap="square" lIns="91425" tIns="45712" rIns="91425" bIns="45712" numCol="1" anchor="t" anchorCtr="0" compatLnSpc="1"/>
          <a:lstStyle/>
          <a:p>
            <a:endParaRPr lang="zh-CN" altLang="en-US" sz="1800"/>
          </a:p>
        </p:txBody>
      </p:sp>
      <p:sp>
        <p:nvSpPr>
          <p:cNvPr id="2" name="标题 1"/>
          <p:cNvSpPr>
            <a:spLocks noGrp="1"/>
          </p:cNvSpPr>
          <p:nvPr userDrawn="1">
            <p:ph type="title" hasCustomPrompt="1"/>
            <p:custDataLst>
              <p:tags r:id="rId183"/>
            </p:custDataLst>
          </p:nvPr>
        </p:nvSpPr>
        <p:spPr>
          <a:xfrm>
            <a:off x="4313555" y="2777867"/>
            <a:ext cx="3460223" cy="780340"/>
          </a:xfrm>
        </p:spPr>
        <p:txBody>
          <a:bodyPr vert="horz" lIns="90000" tIns="46800" rIns="90000" bIns="46800" rtlCol="0" anchor="ctr" anchorCtr="0">
            <a:normAutofit/>
          </a:bodyPr>
          <a:lstStyle>
            <a:lvl1pPr marL="0" marR="0" algn="ctr" defTabSz="914400" rtl="0" eaLnBrk="1" fontAlgn="auto" latinLnBrk="0" hangingPunct="1">
              <a:lnSpc>
                <a:spcPct val="100000"/>
              </a:lnSpc>
              <a:buNone/>
              <a:defRPr kumimoji="0" lang="zh-CN" altLang="en-US" sz="4000" b="1" i="0" u="none" strike="noStrike" kern="1200" cap="none" spc="600" normalizeH="0" baseline="0" noProof="1">
                <a:solidFill>
                  <a:schemeClr val="bg1"/>
                </a:solidFill>
                <a:uFillTx/>
                <a:latin typeface="Arial" panose="020B0604020202020204" pitchFamily="34" charset="0"/>
                <a:ea typeface="微软雅黑" panose="020B0503020204020204" charset="-122"/>
                <a:cs typeface="+mj-cs"/>
                <a:sym typeface="+mn-ea"/>
              </a:defRPr>
            </a:lvl1pPr>
          </a:lstStyle>
          <a:p>
            <a:pPr lvl="0"/>
            <a:r>
              <a:rPr lang="zh-CN" altLang="en-US">
                <a:sym typeface="+mn-ea"/>
              </a:rPr>
              <a:t>编辑</a:t>
            </a:r>
            <a:r>
              <a:rPr>
                <a:sym typeface="+mn-ea"/>
              </a:rPr>
              <a:t>标题</a:t>
            </a:r>
            <a:endParaRPr>
              <a:sym typeface="+mn-ea"/>
            </a:endParaRPr>
          </a:p>
        </p:txBody>
      </p:sp>
      <p:sp>
        <p:nvSpPr>
          <p:cNvPr id="208" name="文本占位符 207"/>
          <p:cNvSpPr>
            <a:spLocks noGrp="1"/>
          </p:cNvSpPr>
          <p:nvPr userDrawn="1">
            <p:ph type="body" sz="quarter" idx="13" hasCustomPrompt="1"/>
            <p:custDataLst>
              <p:tags r:id="rId184"/>
            </p:custDataLst>
          </p:nvPr>
        </p:nvSpPr>
        <p:spPr>
          <a:xfrm>
            <a:off x="4317533" y="3703149"/>
            <a:ext cx="3451976" cy="433249"/>
          </a:xfrm>
        </p:spPr>
        <p:txBody>
          <a:bodyPr lIns="90000" tIns="46800" rIns="90000" bIns="46800">
            <a:normAutofit/>
          </a:bodyPr>
          <a:lstStyle>
            <a:lvl1pPr marL="0" indent="0" algn="ctr">
              <a:buNone/>
              <a:defRPr sz="2000" baseline="0">
                <a:solidFill>
                  <a:schemeClr val="bg1"/>
                </a:solidFill>
                <a:latin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a:t>单击此处编辑文本</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777" y="443387"/>
            <a:ext cx="10850541" cy="441895"/>
          </a:xfrm>
        </p:spPr>
        <p:txBody>
          <a:bodyPr/>
          <a:lstStyle>
            <a:lvl1pPr>
              <a:defRPr baseline="0">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6" name="日期占位符 5"/>
          <p:cNvSpPr>
            <a:spLocks noGrp="1"/>
          </p:cNvSpPr>
          <p:nvPr>
            <p:ph type="dt" sz="half" idx="10"/>
            <p:custDataLst>
              <p:tags r:id="rId3"/>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7" name="页脚占位符 6"/>
          <p:cNvSpPr>
            <a:spLocks noGrp="1"/>
          </p:cNvSpPr>
          <p:nvPr>
            <p:ph type="ftr" sz="quarter" idx="11"/>
            <p:custDataLst>
              <p:tags r:id="rId4"/>
            </p:custDataLst>
          </p:nvPr>
        </p:nvSpPr>
        <p:spPr>
          <a:xfrm>
            <a:off x="4115047" y="6351038"/>
            <a:ext cx="3960000" cy="316800"/>
          </a:xfrm>
        </p:spPr>
        <p:txBody>
          <a:bodyPr/>
          <a:lstStyle/>
          <a:p>
            <a:endParaRPr lang="zh-CN" altLang="en-US"/>
          </a:p>
        </p:txBody>
      </p:sp>
      <p:sp>
        <p:nvSpPr>
          <p:cNvPr id="8" name="灯片编号占位符 7"/>
          <p:cNvSpPr>
            <a:spLocks noGrp="1"/>
          </p:cNvSpPr>
          <p:nvPr>
            <p:ph type="sldNum" sz="quarter" idx="12"/>
            <p:custDataLst>
              <p:tags r:id="rId5"/>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754" y="304256"/>
            <a:ext cx="11604586" cy="62507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标题 1"/>
          <p:cNvSpPr>
            <a:spLocks noGrp="1"/>
          </p:cNvSpPr>
          <p:nvPr>
            <p:ph type="title" hasCustomPrompt="1"/>
            <p:custDataLst>
              <p:tags r:id="rId3"/>
            </p:custDataLst>
          </p:nvPr>
        </p:nvSpPr>
        <p:spPr>
          <a:xfrm>
            <a:off x="1281400" y="1249555"/>
            <a:ext cx="9624896" cy="723487"/>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4"/>
            </p:custDataLst>
          </p:nvPr>
        </p:nvSpPr>
        <p:spPr>
          <a:xfrm>
            <a:off x="1280913" y="2164589"/>
            <a:ext cx="9625096" cy="3444662"/>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日期占位符 5"/>
          <p:cNvSpPr>
            <a:spLocks noGrp="1"/>
          </p:cNvSpPr>
          <p:nvPr>
            <p:ph type="dt" sz="half" idx="14"/>
            <p:custDataLst>
              <p:tags r:id="rId5"/>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9" name="页脚占位符 8"/>
          <p:cNvSpPr>
            <a:spLocks noGrp="1"/>
          </p:cNvSpPr>
          <p:nvPr>
            <p:ph type="ftr" sz="quarter" idx="15"/>
            <p:custDataLst>
              <p:tags r:id="rId6"/>
            </p:custDataLst>
          </p:nvPr>
        </p:nvSpPr>
        <p:spPr>
          <a:xfrm>
            <a:off x="4115047" y="6351038"/>
            <a:ext cx="3960000" cy="316800"/>
          </a:xfrm>
        </p:spPr>
        <p:txBody>
          <a:bodyPr/>
          <a:lstStyle/>
          <a:p>
            <a:endParaRPr lang="zh-CN" altLang="en-US"/>
          </a:p>
        </p:txBody>
      </p:sp>
      <p:sp>
        <p:nvSpPr>
          <p:cNvPr id="10" name="灯片编号占位符 9"/>
          <p:cNvSpPr>
            <a:spLocks noGrp="1"/>
          </p:cNvSpPr>
          <p:nvPr>
            <p:ph type="sldNum" sz="quarter" idx="16"/>
            <p:custDataLst>
              <p:tags r:id="rId7"/>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2706" cy="6867526"/>
          </a:xfrm>
          <a:prstGeom prst="rect">
            <a:avLst/>
          </a:prstGeom>
          <a:gradFill>
            <a:gsLst>
              <a:gs pos="53000">
                <a:schemeClr val="tx2"/>
              </a:gs>
              <a:gs pos="0">
                <a:schemeClr val="tx2">
                  <a:alpha val="37000"/>
                </a:schemeClr>
              </a:gs>
              <a:gs pos="100000">
                <a:schemeClr val="tx2"/>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hasCustomPrompt="1"/>
            <p:custDataLst>
              <p:tags r:id="rId3"/>
            </p:custDataLst>
          </p:nvPr>
        </p:nvSpPr>
        <p:spPr>
          <a:xfrm>
            <a:off x="583109" y="770693"/>
            <a:ext cx="3959381" cy="881862"/>
          </a:xfrm>
        </p:spPr>
        <p:txBody>
          <a:bodyPr anchor="ctr"/>
          <a:lstStyle>
            <a:lvl1pPr>
              <a:defRPr sz="3600" baseline="0">
                <a:solidFill>
                  <a:schemeClr val="tx1"/>
                </a:solidFill>
                <a:latin typeface="Arial" panose="020B0604020202020204" pitchFamily="34" charset="0"/>
                <a:ea typeface="微软雅黑" panose="020B0503020204020204" charset="-122"/>
              </a:defRPr>
            </a:lvl1pPr>
          </a:lstStyle>
          <a:p>
            <a:r>
              <a:rPr lang="zh-CN" altLang="en-US"/>
              <a:t>单击编辑标题</a:t>
            </a:r>
            <a:endParaRPr lang="zh-CN" altLang="en-US"/>
          </a:p>
        </p:txBody>
      </p:sp>
      <p:sp>
        <p:nvSpPr>
          <p:cNvPr id="7" name="文本占位符 6"/>
          <p:cNvSpPr>
            <a:spLocks noGrp="1"/>
          </p:cNvSpPr>
          <p:nvPr>
            <p:ph type="body" sz="quarter" idx="13"/>
            <p:custDataLst>
              <p:tags r:id="rId4"/>
            </p:custDataLst>
          </p:nvPr>
        </p:nvSpPr>
        <p:spPr>
          <a:xfrm>
            <a:off x="586708" y="1765025"/>
            <a:ext cx="3955782" cy="409256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5"/>
            </p:custDataLst>
          </p:nvPr>
        </p:nvSpPr>
        <p:spPr>
          <a:xfrm>
            <a:off x="5100403" y="770949"/>
            <a:ext cx="6478988" cy="5087142"/>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日期占位符 5"/>
          <p:cNvSpPr>
            <a:spLocks noGrp="1"/>
          </p:cNvSpPr>
          <p:nvPr>
            <p:ph type="dt" sz="half" idx="15"/>
            <p:custDataLst>
              <p:tags r:id="rId6"/>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10" name="页脚占位符 9"/>
          <p:cNvSpPr>
            <a:spLocks noGrp="1"/>
          </p:cNvSpPr>
          <p:nvPr>
            <p:ph type="ftr" sz="quarter" idx="16"/>
            <p:custDataLst>
              <p:tags r:id="rId7"/>
            </p:custDataLst>
          </p:nvPr>
        </p:nvSpPr>
        <p:spPr>
          <a:xfrm>
            <a:off x="4115047" y="6351038"/>
            <a:ext cx="3960000" cy="316800"/>
          </a:xfrm>
        </p:spPr>
        <p:txBody>
          <a:bodyPr/>
          <a:lstStyle/>
          <a:p>
            <a:endParaRPr lang="zh-CN" altLang="en-US"/>
          </a:p>
        </p:txBody>
      </p:sp>
      <p:sp>
        <p:nvSpPr>
          <p:cNvPr id="11" name="灯片编号占位符 10"/>
          <p:cNvSpPr>
            <a:spLocks noGrp="1"/>
          </p:cNvSpPr>
          <p:nvPr>
            <p:ph type="sldNum" sz="quarter" idx="17"/>
            <p:custDataLst>
              <p:tags r:id="rId8"/>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0095" cy="2664493"/>
          </a:xfrm>
          <a:prstGeom prst="rect">
            <a:avLst/>
          </a:prstGeom>
          <a:gradFill>
            <a:gsLst>
              <a:gs pos="53000">
                <a:schemeClr val="tx2"/>
              </a:gs>
              <a:gs pos="0">
                <a:schemeClr val="tx2">
                  <a:alpha val="37000"/>
                </a:schemeClr>
              </a:gs>
              <a:gs pos="100000">
                <a:schemeClr val="tx2"/>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p:custDataLst>
              <p:tags r:id="rId3"/>
            </p:custDataLst>
          </p:nvPr>
        </p:nvSpPr>
        <p:spPr>
          <a:xfrm>
            <a:off x="611904" y="781452"/>
            <a:ext cx="10974685" cy="626302"/>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7" name="文本占位符 6"/>
          <p:cNvSpPr>
            <a:spLocks noGrp="1"/>
          </p:cNvSpPr>
          <p:nvPr>
            <p:ph type="body" sz="quarter" idx="13"/>
            <p:custDataLst>
              <p:tags r:id="rId4"/>
            </p:custDataLst>
          </p:nvPr>
        </p:nvSpPr>
        <p:spPr>
          <a:xfrm>
            <a:off x="611904" y="1660049"/>
            <a:ext cx="10974260" cy="827871"/>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5"/>
            </p:custDataLst>
          </p:nvPr>
        </p:nvSpPr>
        <p:spPr>
          <a:xfrm>
            <a:off x="612679" y="2809105"/>
            <a:ext cx="10963887" cy="3430264"/>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日期占位符 5"/>
          <p:cNvSpPr>
            <a:spLocks noGrp="1"/>
          </p:cNvSpPr>
          <p:nvPr>
            <p:ph type="dt" sz="half" idx="15"/>
            <p:custDataLst>
              <p:tags r:id="rId6"/>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6"/>
            <p:custDataLst>
              <p:tags r:id="rId7"/>
            </p:custDataLst>
          </p:nvPr>
        </p:nvSpPr>
        <p:spPr>
          <a:xfrm>
            <a:off x="4115047" y="6351038"/>
            <a:ext cx="3960000" cy="316800"/>
          </a:xfrm>
        </p:spPr>
        <p:txBody>
          <a:bodyPr/>
          <a:lstStyle/>
          <a:p>
            <a:endParaRPr lang="zh-CN" altLang="en-US"/>
          </a:p>
        </p:txBody>
      </p:sp>
      <p:sp>
        <p:nvSpPr>
          <p:cNvPr id="11" name="灯片编号占位符 10"/>
          <p:cNvSpPr>
            <a:spLocks noGrp="1"/>
          </p:cNvSpPr>
          <p:nvPr>
            <p:ph type="sldNum" sz="quarter" idx="17"/>
            <p:custDataLst>
              <p:tags r:id="rId8"/>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30132"/>
            <a:ext cx="12190095" cy="1829138"/>
          </a:xfrm>
          <a:prstGeom prst="rect">
            <a:avLst/>
          </a:prstGeom>
          <a:gradFill>
            <a:gsLst>
              <a:gs pos="53000">
                <a:schemeClr val="tx2"/>
              </a:gs>
              <a:gs pos="0">
                <a:schemeClr val="tx2">
                  <a:alpha val="37000"/>
                </a:schemeClr>
              </a:gs>
              <a:gs pos="100000">
                <a:schemeClr val="tx2"/>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p:custDataLst>
              <p:tags r:id="rId3"/>
            </p:custDataLst>
          </p:nvPr>
        </p:nvSpPr>
        <p:spPr>
          <a:xfrm>
            <a:off x="604705" y="669820"/>
            <a:ext cx="10974685" cy="565112"/>
          </a:xfrm>
        </p:spPr>
        <p:txBody>
          <a:bodyPr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7" name="内容占位符 6"/>
          <p:cNvSpPr>
            <a:spLocks noGrp="1"/>
          </p:cNvSpPr>
          <p:nvPr>
            <p:ph sz="quarter" idx="13"/>
            <p:custDataLst>
              <p:tags r:id="rId4"/>
            </p:custDataLst>
          </p:nvPr>
        </p:nvSpPr>
        <p:spPr>
          <a:xfrm>
            <a:off x="604742" y="1682059"/>
            <a:ext cx="10989082" cy="3210698"/>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5"/>
            </p:custDataLst>
          </p:nvPr>
        </p:nvSpPr>
        <p:spPr>
          <a:xfrm>
            <a:off x="593907" y="5181532"/>
            <a:ext cx="10999881" cy="1011442"/>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6" name="日期占位符 5"/>
          <p:cNvSpPr>
            <a:spLocks noGrp="1"/>
          </p:cNvSpPr>
          <p:nvPr>
            <p:ph type="dt" sz="half" idx="15"/>
            <p:custDataLst>
              <p:tags r:id="rId6"/>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10" name="页脚占位符 9"/>
          <p:cNvSpPr>
            <a:spLocks noGrp="1"/>
          </p:cNvSpPr>
          <p:nvPr>
            <p:ph type="ftr" sz="quarter" idx="16"/>
            <p:custDataLst>
              <p:tags r:id="rId7"/>
            </p:custDataLst>
          </p:nvPr>
        </p:nvSpPr>
        <p:spPr>
          <a:xfrm>
            <a:off x="4115047" y="6351038"/>
            <a:ext cx="3960000" cy="316800"/>
          </a:xfrm>
        </p:spPr>
        <p:txBody>
          <a:bodyPr/>
          <a:lstStyle/>
          <a:p>
            <a:endParaRPr lang="zh-CN" altLang="en-US"/>
          </a:p>
        </p:txBody>
      </p:sp>
      <p:sp>
        <p:nvSpPr>
          <p:cNvPr id="11" name="灯片编号占位符 10"/>
          <p:cNvSpPr>
            <a:spLocks noGrp="1"/>
          </p:cNvSpPr>
          <p:nvPr>
            <p:ph type="sldNum" sz="quarter" idx="17"/>
            <p:custDataLst>
              <p:tags r:id="rId8"/>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0095" cy="914569"/>
          </a:xfrm>
          <a:prstGeom prst="rect">
            <a:avLst/>
          </a:prstGeom>
          <a:gradFill>
            <a:gsLst>
              <a:gs pos="53000">
                <a:schemeClr val="tx2"/>
              </a:gs>
              <a:gs pos="0">
                <a:schemeClr val="tx2">
                  <a:alpha val="37000"/>
                </a:schemeClr>
              </a:gs>
              <a:gs pos="100000">
                <a:schemeClr val="tx2"/>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p:custDataLst>
              <p:tags r:id="rId3"/>
            </p:custDataLst>
          </p:nvPr>
        </p:nvSpPr>
        <p:spPr>
          <a:xfrm>
            <a:off x="579509" y="237719"/>
            <a:ext cx="11035875" cy="441895"/>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7" name="内容占位符 6"/>
          <p:cNvSpPr>
            <a:spLocks noGrp="1"/>
          </p:cNvSpPr>
          <p:nvPr>
            <p:ph sz="quarter" idx="13"/>
            <p:custDataLst>
              <p:tags r:id="rId4"/>
            </p:custDataLst>
          </p:nvPr>
        </p:nvSpPr>
        <p:spPr>
          <a:xfrm>
            <a:off x="579509" y="1664002"/>
            <a:ext cx="5341565" cy="2893948"/>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5"/>
            </p:custDataLst>
          </p:nvPr>
        </p:nvSpPr>
        <p:spPr>
          <a:xfrm>
            <a:off x="6241424" y="1664002"/>
            <a:ext cx="5366761" cy="2893948"/>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6"/>
            </p:custDataLst>
          </p:nvPr>
        </p:nvSpPr>
        <p:spPr>
          <a:xfrm>
            <a:off x="572310" y="4817825"/>
            <a:ext cx="5341565" cy="781078"/>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7"/>
            </p:custDataLst>
          </p:nvPr>
        </p:nvSpPr>
        <p:spPr>
          <a:xfrm>
            <a:off x="6252223" y="4814224"/>
            <a:ext cx="5366761" cy="781078"/>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6" name="日期占位符 5"/>
          <p:cNvSpPr>
            <a:spLocks noGrp="1"/>
          </p:cNvSpPr>
          <p:nvPr>
            <p:ph type="dt" sz="half" idx="17"/>
            <p:custDataLst>
              <p:tags r:id="rId8"/>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8"/>
            <p:custDataLst>
              <p:tags r:id="rId9"/>
            </p:custDataLst>
          </p:nvPr>
        </p:nvSpPr>
        <p:spPr>
          <a:xfrm>
            <a:off x="4115047" y="6351038"/>
            <a:ext cx="3960000" cy="316800"/>
          </a:xfrm>
        </p:spPr>
        <p:txBody>
          <a:bodyPr/>
          <a:lstStyle/>
          <a:p>
            <a:endParaRPr lang="zh-CN" altLang="en-US"/>
          </a:p>
        </p:txBody>
      </p:sp>
      <p:sp>
        <p:nvSpPr>
          <p:cNvPr id="12" name="灯片编号占位符 11"/>
          <p:cNvSpPr>
            <a:spLocks noGrp="1"/>
          </p:cNvSpPr>
          <p:nvPr>
            <p:ph type="sldNum" sz="quarter" idx="19"/>
            <p:custDataLst>
              <p:tags r:id="rId10"/>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60245"/>
            <a:ext cx="12190095" cy="4938781"/>
          </a:xfrm>
          <a:prstGeom prst="rect">
            <a:avLst/>
          </a:prstGeom>
          <a:gradFill>
            <a:gsLst>
              <a:gs pos="53000">
                <a:schemeClr val="tx2"/>
              </a:gs>
              <a:gs pos="0">
                <a:schemeClr val="tx2">
                  <a:alpha val="37000"/>
                </a:schemeClr>
              </a:gs>
              <a:gs pos="100000">
                <a:schemeClr val="tx2"/>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hasCustomPrompt="1"/>
            <p:custDataLst>
              <p:tags r:id="rId3"/>
            </p:custDataLst>
          </p:nvPr>
        </p:nvSpPr>
        <p:spPr>
          <a:xfrm>
            <a:off x="1522562" y="1339855"/>
            <a:ext cx="9142571" cy="2386427"/>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a:t>单击此处编辑标题</a:t>
            </a:r>
            <a:endParaRPr lang="zh-CN" altLang="en-US"/>
          </a:p>
        </p:txBody>
      </p:sp>
      <p:sp>
        <p:nvSpPr>
          <p:cNvPr id="7" name="文本占位符 6"/>
          <p:cNvSpPr>
            <a:spLocks noGrp="1"/>
          </p:cNvSpPr>
          <p:nvPr>
            <p:ph type="body" sz="quarter" idx="13"/>
            <p:custDataLst>
              <p:tags r:id="rId4"/>
            </p:custDataLst>
          </p:nvPr>
        </p:nvSpPr>
        <p:spPr>
          <a:xfrm>
            <a:off x="1522175" y="3863798"/>
            <a:ext cx="9142571" cy="1655741"/>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6" name="日期占位符 5"/>
          <p:cNvSpPr>
            <a:spLocks noGrp="1"/>
          </p:cNvSpPr>
          <p:nvPr>
            <p:ph type="dt" sz="half" idx="14"/>
            <p:custDataLst>
              <p:tags r:id="rId5"/>
            </p:custDataLst>
          </p:nvPr>
        </p:nvSpPr>
        <p:spPr>
          <a:xfrm>
            <a:off x="879394" y="6351038"/>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5"/>
            <p:custDataLst>
              <p:tags r:id="rId6"/>
            </p:custDataLst>
          </p:nvPr>
        </p:nvSpPr>
        <p:spPr>
          <a:xfrm>
            <a:off x="4115047" y="6351038"/>
            <a:ext cx="3960000" cy="316800"/>
          </a:xfrm>
        </p:spPr>
        <p:txBody>
          <a:bodyPr/>
          <a:lstStyle/>
          <a:p>
            <a:endParaRPr lang="zh-CN" altLang="en-US"/>
          </a:p>
        </p:txBody>
      </p:sp>
      <p:sp>
        <p:nvSpPr>
          <p:cNvPr id="9" name="灯片编号占位符 8"/>
          <p:cNvSpPr>
            <a:spLocks noGrp="1"/>
          </p:cNvSpPr>
          <p:nvPr>
            <p:ph type="sldNum" sz="quarter" idx="16"/>
            <p:custDataLst>
              <p:tags r:id="rId7"/>
            </p:custDataLst>
          </p:nvPr>
        </p:nvSpPr>
        <p:spPr>
          <a:xfrm>
            <a:off x="8609043" y="6351038"/>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image" Target="file:///D:\qq&#25991;&#20214;\712321467\Image\C2C\Image2\%7b75232B38-A165-1FB7-499C-2E1C792CACB5%7d.png" TargetMode="External"/><Relationship Id="rId26" Type="http://schemas.openxmlformats.org/officeDocument/2006/relationships/image" Target="../media/image1.png"/><Relationship Id="rId25" Type="http://schemas.openxmlformats.org/officeDocument/2006/relationships/tags" Target="../tags/tag605.xml"/><Relationship Id="rId24" Type="http://schemas.openxmlformats.org/officeDocument/2006/relationships/tags" Target="../tags/tag604.xml"/><Relationship Id="rId23" Type="http://schemas.openxmlformats.org/officeDocument/2006/relationships/tags" Target="../tags/tag603.xml"/><Relationship Id="rId22" Type="http://schemas.openxmlformats.org/officeDocument/2006/relationships/tags" Target="../tags/tag602.xml"/><Relationship Id="rId21" Type="http://schemas.openxmlformats.org/officeDocument/2006/relationships/tags" Target="../tags/tag601.xml"/><Relationship Id="rId20" Type="http://schemas.openxmlformats.org/officeDocument/2006/relationships/tags" Target="../tags/tag60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777" y="444332"/>
            <a:ext cx="10850541" cy="441895"/>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1"/>
            </p:custDataLst>
          </p:nvPr>
        </p:nvSpPr>
        <p:spPr>
          <a:xfrm>
            <a:off x="669777" y="953530"/>
            <a:ext cx="10850541" cy="5388065"/>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2"/>
            </p:custDataLst>
          </p:nvPr>
        </p:nvSpPr>
        <p:spPr>
          <a:xfrm>
            <a:off x="879605" y="6350012"/>
            <a:ext cx="2699578" cy="316751"/>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115357" y="6350012"/>
            <a:ext cx="3959381" cy="316751"/>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24"/>
            </p:custDataLst>
          </p:nvPr>
        </p:nvSpPr>
        <p:spPr>
          <a:xfrm>
            <a:off x="8609255" y="6350012"/>
            <a:ext cx="2699578" cy="316751"/>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
        <p:nvSpPr>
          <p:cNvPr id="7" name="KSO_TEMPLATE" hidden="1"/>
          <p:cNvSpPr/>
          <p:nvPr userDrawn="1">
            <p:custDataLst>
              <p:tags r:id="rId25"/>
            </p:custDataLst>
          </p:nvPr>
        </p:nvSpPr>
        <p:spPr>
          <a:xfrm flipH="1">
            <a:off x="0" y="1171"/>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1073743875" descr="学科网 zxxk.com"/>
          <p:cNvPicPr>
            <a:picLocks noChangeAspect="1"/>
          </p:cNvPicPr>
          <p:nvPr/>
        </p:nvPicPr>
        <p:blipFill>
          <a:blip r:embed="rId26" r:link="rId27"/>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lumMod val="75000"/>
              <a:lumOff val="25000"/>
            </a:schemeClr>
          </a:solidFill>
          <a:uFillTx/>
          <a:latin typeface="微软雅黑" panose="020B0503020204020204" charset="-122"/>
          <a:ea typeface="微软雅黑" panose="020B0503020204020204"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微软雅黑" panose="020B0503020204020204" charset="-122"/>
          <a:ea typeface="微软雅黑" panose="020B0503020204020204" charset="-122"/>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75000"/>
              <a:lumOff val="25000"/>
            </a:schemeClr>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微软雅黑" panose="020B0503020204020204" charset="-122"/>
          <a:ea typeface="微软雅黑" panose="020B0503020204020204" charset="-122"/>
          <a:cs typeface="+mn-cs"/>
        </a:defRPr>
      </a:lvl4pPr>
      <a:lvl5pPr marL="2056765"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微软雅黑" panose="020B0503020204020204" charset="-122"/>
          <a:ea typeface="微软雅黑" panose="020B0503020204020204" charset="-122"/>
          <a:cs typeface="+mn-cs"/>
        </a:defRPr>
      </a:lvl5pPr>
      <a:lvl6pPr marL="25139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07.xml"/><Relationship Id="rId1" Type="http://schemas.openxmlformats.org/officeDocument/2006/relationships/tags" Target="../tags/tag60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0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0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1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标题 24"/>
          <p:cNvSpPr>
            <a:spLocks noGrp="1"/>
          </p:cNvSpPr>
          <p:nvPr>
            <p:ph type="ctrTitle"/>
            <p:custDataLst>
              <p:tags r:id="rId1"/>
            </p:custDataLst>
          </p:nvPr>
        </p:nvSpPr>
        <p:spPr>
          <a:xfrm>
            <a:off x="6238875" y="1845310"/>
            <a:ext cx="4766945" cy="1816100"/>
          </a:xfrm>
        </p:spPr>
        <p:txBody>
          <a:bodyPr>
            <a:normAutofit/>
          </a:bodyPr>
          <a:lstStyle/>
          <a:p>
            <a:pPr marL="0" indent="0" algn="ctr">
              <a:lnSpc>
                <a:spcPct val="100000"/>
              </a:lnSpc>
              <a:spcBef>
                <a:spcPct val="0"/>
              </a:spcBef>
              <a:spcAft>
                <a:spcPct val="0"/>
              </a:spcAft>
              <a:buSzTx/>
              <a:buNone/>
            </a:pPr>
            <a:r>
              <a:rPr lang="zh-CN" altLang="zh-CN" sz="5900">
                <a:solidFill>
                  <a:schemeClr val="accent1">
                    <a:lumMod val="75000"/>
                  </a:schemeClr>
                </a:solidFill>
              </a:rPr>
              <a:t>课堂笔记</a:t>
            </a:r>
            <a:r>
              <a:rPr lang="en-US" altLang="zh-CN" sz="5900">
                <a:solidFill>
                  <a:schemeClr val="accent1">
                    <a:lumMod val="75000"/>
                  </a:schemeClr>
                </a:solidFill>
              </a:rPr>
              <a:t>1</a:t>
            </a:r>
            <a:endParaRPr lang="en-US" altLang="zh-CN" sz="5900">
              <a:solidFill>
                <a:schemeClr val="accent1">
                  <a:lumMod val="75000"/>
                </a:schemeClr>
              </a:solidFill>
            </a:endParaRPr>
          </a:p>
        </p:txBody>
      </p:sp>
    </p:spTree>
    <p:custDataLst>
      <p:tags r:id="rId2"/>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Key words and useful expressions</a:t>
            </a:r>
            <a:endParaRPr lang="en-US" altLang="zh-CN"/>
          </a:p>
        </p:txBody>
      </p:sp>
      <p:sp>
        <p:nvSpPr>
          <p:cNvPr id="3" name="内容占位符 2"/>
          <p:cNvSpPr>
            <a:spLocks noGrp="1"/>
          </p:cNvSpPr>
          <p:nvPr>
            <p:ph idx="1"/>
          </p:nvPr>
        </p:nvSpPr>
        <p:spPr/>
        <p:txBody>
          <a:bodyPr/>
          <a:p>
            <a:r>
              <a:rPr lang="en-US" altLang="zh-CN" sz="2400"/>
              <a:t>1.senior secondary/high school</a:t>
            </a:r>
            <a:endParaRPr lang="en-US" altLang="zh-CN" sz="2400"/>
          </a:p>
          <a:p>
            <a:r>
              <a:rPr lang="en-US" altLang="zh-CN" sz="2400"/>
              <a:t>2.a new chapter in my life</a:t>
            </a:r>
            <a:endParaRPr lang="en-US" altLang="zh-CN" sz="2400"/>
          </a:p>
          <a:p>
            <a:r>
              <a:rPr lang="en-US" altLang="zh-CN" sz="2400"/>
              <a:t>3. differ in many ways from my previous school</a:t>
            </a:r>
            <a:endParaRPr lang="en-US" altLang="zh-CN" sz="2400"/>
          </a:p>
          <a:p>
            <a:r>
              <a:rPr lang="en-US" altLang="zh-CN" sz="2400"/>
              <a:t>4. have fixed classrooms</a:t>
            </a:r>
            <a:endParaRPr lang="en-US" altLang="zh-CN" sz="2400"/>
          </a:p>
          <a:p>
            <a:r>
              <a:rPr lang="en-US" altLang="zh-CN" sz="2400"/>
              <a:t>5. sit around in groups</a:t>
            </a:r>
            <a:endParaRPr lang="en-US" altLang="zh-CN" sz="2400"/>
          </a:p>
          <a:p>
            <a:r>
              <a:rPr lang="en-US" altLang="zh-CN" sz="2400"/>
              <a:t>6.have different class schedules</a:t>
            </a:r>
            <a:endParaRPr lang="en-US" altLang="zh-CN" sz="2400"/>
          </a:p>
          <a:p>
            <a:r>
              <a:rPr lang="en-US" altLang="zh-CN" sz="2400"/>
              <a:t>7.develop confidence in sth.</a:t>
            </a:r>
            <a:endParaRPr lang="en-US" altLang="zh-CN" sz="2400"/>
          </a:p>
          <a:p>
            <a:r>
              <a:rPr lang="en-US" altLang="zh-CN" sz="2400"/>
              <a:t>8.develop competence in sth.</a:t>
            </a:r>
            <a:endParaRPr lang="en-US" altLang="zh-CN" sz="2400"/>
          </a:p>
          <a:p>
            <a:r>
              <a:rPr lang="en-US" altLang="zh-CN" sz="2400"/>
              <a:t>9.a variety of skills: all kinds of skills  10. live a happy life</a:t>
            </a:r>
            <a:endParaRPr lang="en-US" altLang="zh-CN" sz="2400"/>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22300" y="528320"/>
            <a:ext cx="10897870" cy="5813425"/>
          </a:xfrm>
        </p:spPr>
        <p:txBody>
          <a:bodyPr/>
          <a:p>
            <a:pPr marL="0" indent="0">
              <a:buNone/>
            </a:pPr>
            <a:r>
              <a:rPr lang="en-US" altLang="zh-CN" sz="2400"/>
              <a:t>1. work 12-hour shifts</a:t>
            </a:r>
            <a:endParaRPr lang="en-US" altLang="zh-CN" sz="2400"/>
          </a:p>
          <a:p>
            <a:pPr marL="0" indent="0">
              <a:buNone/>
            </a:pPr>
            <a:r>
              <a:rPr lang="en-US" altLang="zh-CN" sz="2400"/>
              <a:t>2.put a lot of pressure on sb.</a:t>
            </a:r>
            <a:endParaRPr lang="en-US" altLang="zh-CN" sz="2400"/>
          </a:p>
          <a:p>
            <a:pPr marL="0" indent="0">
              <a:buNone/>
            </a:pPr>
            <a:r>
              <a:rPr lang="en-US" altLang="zh-CN" sz="2400"/>
              <a:t>3. have little time for leisure</a:t>
            </a:r>
            <a:endParaRPr lang="en-US" altLang="zh-CN" sz="2400"/>
          </a:p>
          <a:p>
            <a:pPr marL="0" indent="0">
              <a:buNone/>
            </a:pPr>
            <a:r>
              <a:rPr lang="en-US" altLang="zh-CN" sz="2400"/>
              <a:t>4. recover from injuries</a:t>
            </a:r>
            <a:endParaRPr lang="en-US" altLang="zh-CN" sz="2400"/>
          </a:p>
          <a:p>
            <a:pPr marL="0" indent="0">
              <a:buNone/>
            </a:pPr>
            <a:r>
              <a:rPr lang="en-US" altLang="zh-CN" sz="2400"/>
              <a:t>5. get/be injured</a:t>
            </a:r>
            <a:endParaRPr lang="en-US" altLang="zh-CN" sz="2400"/>
          </a:p>
          <a:p>
            <a:pPr marL="0" indent="0">
              <a:buNone/>
            </a:pPr>
            <a:r>
              <a:rPr lang="en-US" altLang="zh-CN" sz="2400"/>
              <a:t>6.on the plus side </a:t>
            </a:r>
            <a:endParaRPr lang="en-US" altLang="zh-CN" sz="2400"/>
          </a:p>
          <a:p>
            <a:pPr marL="0" indent="0">
              <a:buNone/>
            </a:pPr>
            <a:r>
              <a:rPr lang="en-US" altLang="zh-CN" sz="2400"/>
              <a:t>7.cheer sb. on</a:t>
            </a:r>
            <a:endParaRPr lang="en-US" altLang="zh-CN" sz="2400"/>
          </a:p>
          <a:p>
            <a:pPr marL="0" indent="0">
              <a:buNone/>
            </a:pPr>
            <a:r>
              <a:rPr lang="en-US" altLang="zh-CN" sz="2400"/>
              <a:t>8.fortune   fortunate  fortunately   unfortunately</a:t>
            </a:r>
            <a:endParaRPr lang="en-US" altLang="zh-CN" sz="2400"/>
          </a:p>
          <a:p>
            <a:pPr marL="0" indent="0">
              <a:buNone/>
            </a:pPr>
            <a:r>
              <a:rPr lang="en-US" altLang="zh-CN" sz="2400"/>
              <a:t>9.  Accidents often </a:t>
            </a:r>
            <a:r>
              <a:rPr lang="en-US" altLang="zh-CN" sz="2400">
                <a:solidFill>
                  <a:srgbClr val="FF0000"/>
                </a:solidFill>
              </a:rPr>
              <a:t>arise</a:t>
            </a:r>
            <a:r>
              <a:rPr lang="en-US" altLang="zh-CN" sz="2400"/>
              <a:t> from drinking alcohol.    come from</a:t>
            </a:r>
            <a:endParaRPr lang="en-US" altLang="zh-CN" sz="2400"/>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59765" y="398780"/>
            <a:ext cx="10860405" cy="5942965"/>
          </a:xfrm>
        </p:spPr>
        <p:txBody>
          <a:bodyPr/>
          <a:p>
            <a:pPr marL="0" indent="0">
              <a:buNone/>
            </a:pPr>
            <a:r>
              <a:rPr altLang="zh-CN" sz="2800"/>
              <a:t>翻译题</a:t>
            </a:r>
            <a:endParaRPr altLang="zh-CN" sz="2800"/>
          </a:p>
          <a:p>
            <a:pPr marL="0" indent="0">
              <a:buNone/>
            </a:pPr>
            <a:r>
              <a:rPr altLang="zh-CN" sz="2800"/>
              <a:t>我们的高中生活在很多方面同以前的学校与众不同。我们没有固定的教室和班级课表，我们经常围成一圈讨论问题，分享对事物看法；我们有一个现代化的图书馆，藏书量很大，我们可以在那读书和查找资料；学校有很多社团，我们可以参与，培养各种技能；学校有很多优秀的老师，我们随时可以向他们求助。总而言之，</a:t>
            </a:r>
            <a:r>
              <a:rPr lang="en-US" altLang="zh-CN" sz="2800"/>
              <a:t> </a:t>
            </a:r>
            <a:r>
              <a:rPr sz="2800"/>
              <a:t>我们的高中生活更加幸福、更加丰富多彩。</a:t>
            </a:r>
            <a:endParaRPr sz="2800"/>
          </a:p>
        </p:txBody>
      </p:sp>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50520" y="185420"/>
            <a:ext cx="11624310" cy="6410325"/>
          </a:xfrm>
        </p:spPr>
        <p:txBody>
          <a:bodyPr/>
          <a:p>
            <a:pPr marL="0" indent="0">
              <a:buNone/>
            </a:pPr>
            <a:r>
              <a:rPr lang="en-US" altLang="zh-CN" sz="2400"/>
              <a:t>   </a:t>
            </a:r>
            <a:r>
              <a:rPr lang="en-US" altLang="zh-CN" sz="2800">
                <a:latin typeface="Times New Roman" panose="02020603050405020304" charset="0"/>
                <a:cs typeface="Times New Roman" panose="02020603050405020304" charset="0"/>
              </a:rPr>
              <a:t>Our new school life </a:t>
            </a:r>
            <a:r>
              <a:rPr lang="en-US" altLang="zh-CN" sz="2800">
                <a:solidFill>
                  <a:srgbClr val="FF0000"/>
                </a:solidFill>
                <a:latin typeface="Times New Roman" panose="02020603050405020304" charset="0"/>
                <a:cs typeface="Times New Roman" panose="02020603050405020304" charset="0"/>
              </a:rPr>
              <a:t>differs from</a:t>
            </a:r>
            <a:r>
              <a:rPr lang="en-US" altLang="zh-CN" sz="2800">
                <a:latin typeface="Times New Roman" panose="02020603050405020304" charset="0"/>
                <a:cs typeface="Times New Roman" panose="02020603050405020304" charset="0"/>
              </a:rPr>
              <a:t> my previous one in many ways. First, we don’t have fixed classrooms and class schedules  any more. We</a:t>
            </a:r>
            <a:r>
              <a:rPr lang="en-US" altLang="zh-CN" sz="2800">
                <a:solidFill>
                  <a:srgbClr val="FF0000"/>
                </a:solidFill>
                <a:latin typeface="Times New Roman" panose="02020603050405020304" charset="0"/>
                <a:cs typeface="Times New Roman" panose="02020603050405020304" charset="0"/>
              </a:rPr>
              <a:t> tend to </a:t>
            </a:r>
            <a:r>
              <a:rPr lang="en-US" altLang="zh-CN" sz="2800">
                <a:latin typeface="Times New Roman" panose="02020603050405020304" charset="0"/>
                <a:cs typeface="Times New Roman" panose="02020603050405020304" charset="0"/>
              </a:rPr>
              <a:t>sit around in a cirlce, discussing and sharing original ideas together in class. Second, our school has a modern library with</a:t>
            </a:r>
            <a:r>
              <a:rPr lang="en-US" altLang="zh-CN" sz="2800">
                <a:solidFill>
                  <a:srgbClr val="FF0000"/>
                </a:solidFill>
                <a:latin typeface="Times New Roman" panose="02020603050405020304" charset="0"/>
                <a:cs typeface="Times New Roman" panose="02020603050405020304" charset="0"/>
              </a:rPr>
              <a:t> a large collection of </a:t>
            </a:r>
            <a:r>
              <a:rPr lang="en-US" altLang="zh-CN" sz="2800">
                <a:latin typeface="Times New Roman" panose="02020603050405020304" charset="0"/>
                <a:cs typeface="Times New Roman" panose="02020603050405020304" charset="0"/>
              </a:rPr>
              <a:t>books , where we can read books and search for information in our spare time.Also, there are</a:t>
            </a:r>
            <a:r>
              <a:rPr lang="en-US" altLang="zh-CN" sz="2800">
                <a:solidFill>
                  <a:srgbClr val="FF0000"/>
                </a:solidFill>
                <a:latin typeface="Times New Roman" panose="02020603050405020304" charset="0"/>
                <a:cs typeface="Times New Roman" panose="02020603050405020304" charset="0"/>
              </a:rPr>
              <a:t> a variety of </a:t>
            </a:r>
            <a:r>
              <a:rPr lang="en-US" altLang="zh-CN" sz="2800">
                <a:latin typeface="Times New Roman" panose="02020603050405020304" charset="0"/>
                <a:cs typeface="Times New Roman" panose="02020603050405020304" charset="0"/>
              </a:rPr>
              <a:t>clubs we can join, including a music club and a volunteering club and a dancing club, which can </a:t>
            </a:r>
            <a:r>
              <a:rPr lang="en-US" altLang="zh-CN" sz="2800">
                <a:solidFill>
                  <a:srgbClr val="FF0000"/>
                </a:solidFill>
                <a:latin typeface="Times New Roman" panose="02020603050405020304" charset="0"/>
                <a:cs typeface="Times New Roman" panose="02020603050405020304" charset="0"/>
              </a:rPr>
              <a:t>develop our various skills</a:t>
            </a:r>
            <a:r>
              <a:rPr lang="en-US" altLang="zh-CN" sz="2800">
                <a:latin typeface="Times New Roman" panose="02020603050405020304" charset="0"/>
                <a:cs typeface="Times New Roman" panose="02020603050405020304" charset="0"/>
              </a:rPr>
              <a:t>. Lastly, we have many outstanding teachers who we can ask for help when we are in trouble.</a:t>
            </a:r>
            <a:endParaRPr lang="en-US" altLang="zh-CN" sz="2800">
              <a:latin typeface="Times New Roman" panose="02020603050405020304" charset="0"/>
              <a:cs typeface="Times New Roman" panose="02020603050405020304" charset="0"/>
            </a:endParaRPr>
          </a:p>
          <a:p>
            <a:pPr marL="0" indent="0">
              <a:buNone/>
            </a:pPr>
            <a:r>
              <a:rPr lang="en-US" altLang="zh-CN" sz="2800">
                <a:latin typeface="Times New Roman" panose="02020603050405020304" charset="0"/>
                <a:cs typeface="Times New Roman" panose="02020603050405020304" charset="0"/>
              </a:rPr>
              <a:t>   All in all, our new senior school life will be happier and more colorful.</a:t>
            </a:r>
            <a:endParaRPr lang="en-US" altLang="zh-CN" sz="2800">
              <a:latin typeface="Times New Roman" panose="02020603050405020304" charset="0"/>
              <a:cs typeface="Times New Roman" panose="02020603050405020304"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48970" y="528320"/>
            <a:ext cx="10871200" cy="5813425"/>
          </a:xfrm>
        </p:spPr>
        <p:txBody>
          <a:bodyPr/>
          <a:p>
            <a:r>
              <a:rPr lang="en-US" altLang="zh-CN" sz="3200"/>
              <a:t>Homework</a:t>
            </a:r>
            <a:endParaRPr lang="en-US" altLang="zh-CN" sz="3200"/>
          </a:p>
          <a:p>
            <a:r>
              <a:rPr lang="en-US" altLang="zh-CN" sz="3200"/>
              <a:t>1.</a:t>
            </a:r>
            <a:r>
              <a:rPr sz="3200"/>
              <a:t>预习</a:t>
            </a:r>
            <a:r>
              <a:rPr lang="en-US" altLang="zh-CN" sz="3200"/>
              <a:t>Lesson1</a:t>
            </a:r>
            <a:r>
              <a:rPr altLang="zh-CN" sz="3200"/>
              <a:t>和</a:t>
            </a:r>
            <a:r>
              <a:rPr lang="en-US" altLang="zh-CN" sz="3200"/>
              <a:t> Lesson3</a:t>
            </a:r>
            <a:r>
              <a:rPr sz="3200"/>
              <a:t>课文</a:t>
            </a:r>
            <a:endParaRPr sz="3200"/>
          </a:p>
          <a:p>
            <a:r>
              <a:rPr lang="en-US" altLang="zh-CN" sz="3200"/>
              <a:t>2.</a:t>
            </a:r>
            <a:r>
              <a:rPr sz="3200"/>
              <a:t>背诵</a:t>
            </a:r>
            <a:r>
              <a:rPr lang="en-US" altLang="zh-CN" sz="3200"/>
              <a:t>Topic Talk </a:t>
            </a:r>
            <a:r>
              <a:rPr altLang="zh-CN" sz="3200"/>
              <a:t>和</a:t>
            </a:r>
            <a:r>
              <a:rPr lang="en-US" altLang="zh-CN" sz="3200"/>
              <a:t>Lesson1 </a:t>
            </a:r>
            <a:r>
              <a:rPr altLang="zh-CN" sz="3200"/>
              <a:t>词汇，</a:t>
            </a:r>
            <a:r>
              <a:rPr lang="en-US" altLang="zh-CN" sz="3200"/>
              <a:t> </a:t>
            </a:r>
            <a:r>
              <a:rPr sz="3200"/>
              <a:t>明天听写</a:t>
            </a:r>
            <a:r>
              <a:rPr lang="en-US" altLang="zh-CN" sz="3200"/>
              <a:t>Topic Talk</a:t>
            </a:r>
            <a:endParaRPr lang="en-US" altLang="zh-CN" sz="3200"/>
          </a:p>
          <a:p>
            <a:r>
              <a:rPr lang="en-US" altLang="zh-CN" sz="3200"/>
              <a:t>3.</a:t>
            </a:r>
            <a:r>
              <a:rPr sz="3200"/>
              <a:t>短篇翻译</a:t>
            </a:r>
            <a:endParaRPr sz="3200"/>
          </a:p>
          <a:p>
            <a:r>
              <a:rPr lang="en-US" altLang="zh-CN" sz="3200"/>
              <a:t>4.</a:t>
            </a:r>
            <a:r>
              <a:rPr sz="3200"/>
              <a:t>整理笔记</a:t>
            </a:r>
            <a:r>
              <a:rPr lang="en-US" altLang="zh-CN" sz="3200"/>
              <a:t>(</a:t>
            </a:r>
            <a:r>
              <a:rPr altLang="zh-CN" sz="3200"/>
              <a:t>把短语抄到本上）</a:t>
            </a:r>
            <a:endParaRPr altLang="zh-CN" sz="3200"/>
          </a:p>
        </p:txBody>
      </p:sp>
    </p:spTree>
    <p:custDataLst>
      <p:tags r:id="rId1"/>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endParaRPr altLang="zh-CN">
              <a:solidFill>
                <a:srgbClr val="FF0000"/>
              </a:solidFill>
            </a:endParaRPr>
          </a:p>
          <a:p>
            <a:endParaRPr altLang="zh-CN">
              <a:solidFill>
                <a:srgbClr val="FF0000"/>
              </a:solidFill>
            </a:endParaRPr>
          </a:p>
          <a:p>
            <a:endParaRPr altLang="zh-CN">
              <a:solidFill>
                <a:srgbClr val="FF0000"/>
              </a:solidFill>
            </a:endParaRPr>
          </a:p>
          <a:p>
            <a:endParaRPr altLang="zh-CN">
              <a:solidFill>
                <a:srgbClr val="FF0000"/>
              </a:solidFill>
            </a:endParaRPr>
          </a:p>
          <a:p>
            <a:r>
              <a:rPr altLang="zh-CN">
                <a:solidFill>
                  <a:srgbClr val="FF0000"/>
                </a:solidFill>
              </a:rPr>
              <a:t> </a:t>
            </a:r>
            <a:r>
              <a:rPr lang="en-US" altLang="zh-CN">
                <a:solidFill>
                  <a:srgbClr val="FF0000"/>
                </a:solidFill>
              </a:rPr>
              <a:t>                                          </a:t>
            </a:r>
            <a:r>
              <a:rPr altLang="zh-CN" sz="6600">
                <a:solidFill>
                  <a:srgbClr val="FF0000"/>
                </a:solidFill>
              </a:rPr>
              <a:t>课堂笔记</a:t>
            </a:r>
            <a:r>
              <a:rPr lang="en-US" altLang="zh-CN" sz="6600">
                <a:solidFill>
                  <a:srgbClr val="FF0000"/>
                </a:solidFill>
              </a:rPr>
              <a:t>2</a:t>
            </a:r>
            <a:endParaRPr lang="en-US" altLang="zh-CN" sz="6600">
              <a:solidFill>
                <a:srgbClr val="FF0000"/>
              </a:solidFill>
            </a:endParaRPr>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r>
              <a:rPr lang="en-US" altLang="zh-CN" sz="2400"/>
              <a:t>1.do voluntary work             </a:t>
            </a:r>
            <a:r>
              <a:rPr lang="en-US" altLang="zh-CN" sz="2400">
                <a:sym typeface="+mn-ea"/>
              </a:rPr>
              <a:t>10. find sb. doing sth.</a:t>
            </a:r>
            <a:endParaRPr lang="en-US" altLang="zh-CN" sz="2400"/>
          </a:p>
          <a:p>
            <a:r>
              <a:rPr lang="en-US" altLang="zh-CN" sz="2400"/>
              <a:t>2.a wide range of                 </a:t>
            </a:r>
            <a:r>
              <a:rPr lang="en-US" altLang="zh-CN" sz="2400">
                <a:sym typeface="+mn-ea"/>
              </a:rPr>
              <a:t>11.be addicted to sth.</a:t>
            </a:r>
            <a:endParaRPr lang="en-US" altLang="zh-CN" sz="2400"/>
          </a:p>
          <a:p>
            <a:r>
              <a:rPr lang="en-US" altLang="zh-CN" sz="2400"/>
              <a:t>3.be convenient for sb.         12.volunteer to do sth.</a:t>
            </a:r>
            <a:endParaRPr lang="en-US" altLang="zh-CN" sz="2400"/>
          </a:p>
          <a:p>
            <a:r>
              <a:rPr lang="en-US" altLang="zh-CN" sz="2400"/>
              <a:t>4.from time to time</a:t>
            </a:r>
            <a:endParaRPr lang="en-US" altLang="zh-CN" sz="2400"/>
          </a:p>
          <a:p>
            <a:r>
              <a:rPr lang="en-US" altLang="zh-CN" sz="2400"/>
              <a:t>5. Internet addict</a:t>
            </a:r>
            <a:endParaRPr lang="en-US" altLang="zh-CN" sz="2400"/>
          </a:p>
          <a:p>
            <a:r>
              <a:rPr lang="en-US" altLang="zh-CN" sz="2400"/>
              <a:t>6. according to sb./sth.</a:t>
            </a:r>
            <a:endParaRPr lang="en-US" altLang="zh-CN" sz="2400"/>
          </a:p>
          <a:p>
            <a:r>
              <a:rPr lang="en-US" altLang="zh-CN" sz="2400"/>
              <a:t>7.in person</a:t>
            </a:r>
            <a:endParaRPr lang="en-US" altLang="zh-CN" sz="2400"/>
          </a:p>
          <a:p>
            <a:r>
              <a:rPr lang="en-US" altLang="zh-CN" sz="2400"/>
              <a:t>8. drag sb. away from sb./sth.</a:t>
            </a:r>
            <a:endParaRPr lang="en-US" altLang="zh-CN" sz="2400"/>
          </a:p>
          <a:p>
            <a:r>
              <a:rPr lang="en-US" altLang="zh-CN" sz="2400"/>
              <a:t>9.keep doing sth.</a:t>
            </a:r>
            <a:endParaRPr lang="en-US" altLang="zh-CN" sz="2400"/>
          </a:p>
          <a:p>
            <a:endParaRPr lang="en-US" altLang="zh-CN" sz="2400"/>
          </a:p>
          <a:p>
            <a:endParaRPr lang="en-US" altLang="zh-CN" sz="24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14045" y="337185"/>
            <a:ext cx="10906125" cy="6004560"/>
          </a:xfrm>
        </p:spPr>
        <p:txBody>
          <a:bodyPr/>
          <a:p>
            <a:r>
              <a:rPr lang="en-US" altLang="zh-CN" sz="2400"/>
              <a:t>13. tend to do sth.                14. set a goal </a:t>
            </a:r>
            <a:endParaRPr lang="en-US" altLang="zh-CN" sz="2400"/>
          </a:p>
          <a:p>
            <a:r>
              <a:rPr lang="en-US" altLang="zh-CN" sz="2400"/>
              <a:t>15. prepare for sth.           </a:t>
            </a:r>
            <a:endParaRPr lang="en-US" altLang="zh-CN" sz="2400"/>
          </a:p>
          <a:p>
            <a:r>
              <a:rPr lang="en-US" altLang="zh-CN" sz="2400"/>
              <a:t>16. be interested in sth.: show interest in sth.</a:t>
            </a:r>
            <a:endParaRPr lang="en-US" altLang="zh-CN" sz="2400"/>
          </a:p>
          <a:p>
            <a:r>
              <a:rPr lang="en-US" altLang="zh-CN" sz="2400"/>
              <a:t>17. keep software updated   18. join the club</a:t>
            </a:r>
            <a:endParaRPr lang="en-US" altLang="zh-CN" sz="2400"/>
          </a:p>
          <a:p>
            <a:r>
              <a:rPr lang="en-US" altLang="zh-CN" sz="2400"/>
              <a:t>19. achieve the goal             20.review the English words</a:t>
            </a:r>
            <a:endParaRPr lang="en-US" altLang="zh-CN" sz="2400"/>
          </a:p>
          <a:p>
            <a:r>
              <a:rPr lang="en-US" altLang="zh-CN" sz="2400"/>
              <a:t>21.aim to do sth.                  22. in the distance</a:t>
            </a:r>
            <a:endParaRPr lang="en-US" altLang="zh-CN" sz="2400"/>
          </a:p>
          <a:p>
            <a:r>
              <a:rPr lang="en-US" altLang="zh-CN" sz="2400"/>
              <a:t>23. various: all kinds of       vary  v.-- various   adj. --- variety  n.</a:t>
            </a:r>
            <a:endParaRPr lang="en-US" altLang="zh-CN" sz="2400"/>
          </a:p>
          <a:p>
            <a:r>
              <a:rPr lang="en-US" altLang="zh-CN" sz="2400"/>
              <a:t>24.meanwhile : at the same time</a:t>
            </a:r>
            <a:endParaRPr lang="en-US" altLang="zh-CN" sz="2400"/>
          </a:p>
          <a:p>
            <a:r>
              <a:rPr lang="en-US" altLang="zh-CN" sz="2400"/>
              <a:t>25. make good use of time</a:t>
            </a:r>
            <a:endParaRPr lang="en-US" altLang="zh-CN" sz="2400"/>
          </a:p>
          <a:p>
            <a:r>
              <a:rPr lang="en-US" altLang="zh-CN" sz="2400"/>
              <a:t>26.instead     adv.               27.set out to do sth: begin to do sth</a:t>
            </a:r>
            <a:endParaRPr lang="en-US" altLang="zh-CN" sz="2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endParaRPr lang="zh-CN" altLang="en-US" sz="2800"/>
          </a:p>
          <a:p>
            <a:r>
              <a:rPr lang="zh-CN" altLang="en-US" sz="2800"/>
              <a:t>书面表达</a:t>
            </a:r>
            <a:endParaRPr lang="zh-CN" altLang="en-US" sz="2800"/>
          </a:p>
          <a:p>
            <a:r>
              <a:rPr lang="zh-CN" altLang="en-US" sz="2800"/>
              <a:t>假定你是李华，你的初中生活即将结束，请你写一封</a:t>
            </a:r>
            <a:r>
              <a:rPr lang="en-US" altLang="zh-CN" sz="2800"/>
              <a:t>e-mail</a:t>
            </a:r>
            <a:r>
              <a:rPr altLang="zh-CN" sz="2800"/>
              <a:t>给你在美国的笔友</a:t>
            </a:r>
            <a:r>
              <a:rPr lang="en-US" altLang="zh-CN" sz="2800"/>
              <a:t>Peter,</a:t>
            </a:r>
            <a:r>
              <a:rPr sz="2800"/>
              <a:t>向</a:t>
            </a:r>
            <a:r>
              <a:rPr altLang="zh-CN" sz="2800"/>
              <a:t>他介绍这个暑假你的计划。要点如下：首先去大连一周度假；为未来三年高中生活树立目标，提前预习数学和物理；帮父母做家务；参加社会实践活动。</a:t>
            </a:r>
            <a:endParaRPr altLang="zh-CN" sz="280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46380" y="97790"/>
            <a:ext cx="11824970" cy="6703060"/>
          </a:xfrm>
        </p:spPr>
        <p:txBody>
          <a:bodyPr/>
          <a:p>
            <a:r>
              <a:rPr lang="en-US" altLang="zh-CN" sz="2400"/>
              <a:t>Dear Peter</a:t>
            </a:r>
            <a:r>
              <a:rPr sz="2400"/>
              <a:t>，</a:t>
            </a:r>
            <a:endParaRPr sz="2400"/>
          </a:p>
          <a:p>
            <a:r>
              <a:rPr lang="en-US" altLang="zh-CN" sz="2400"/>
              <a:t>  How is everything going?  With the summer holiday coming, I have a strong desire to </a:t>
            </a:r>
            <a:r>
              <a:rPr lang="en-US" altLang="zh-CN" sz="2400">
                <a:solidFill>
                  <a:srgbClr val="FF0000"/>
                </a:solidFill>
              </a:rPr>
              <a:t>make good use of</a:t>
            </a:r>
            <a:r>
              <a:rPr lang="en-US" altLang="zh-CN" sz="2400"/>
              <a:t> it.</a:t>
            </a:r>
            <a:endParaRPr lang="en-US" altLang="zh-CN" sz="2400"/>
          </a:p>
          <a:p>
            <a:r>
              <a:rPr lang="en-US" altLang="zh-CN" sz="2400"/>
              <a:t>  First,to </a:t>
            </a:r>
            <a:r>
              <a:rPr lang="en-US" altLang="zh-CN" sz="2400">
                <a:solidFill>
                  <a:srgbClr val="FF0000"/>
                </a:solidFill>
              </a:rPr>
              <a:t>relieve</a:t>
            </a:r>
            <a:r>
              <a:rPr lang="en-US" altLang="zh-CN" sz="2400"/>
              <a:t> my worn-out body and soul, I’m going to enjoy a relaxing journey to Dalian for a week. After that, I will </a:t>
            </a:r>
            <a:r>
              <a:rPr lang="en-US" altLang="zh-CN" sz="2400">
                <a:solidFill>
                  <a:srgbClr val="FF0000"/>
                </a:solidFill>
              </a:rPr>
              <a:t>set a clear goal </a:t>
            </a:r>
            <a:r>
              <a:rPr lang="en-US" altLang="zh-CN" sz="2400"/>
              <a:t>for the following three years and preveiw maths and physics ahead of time so that I can make greater progress. Additionally, I’ll help my  parents with housework because they have done so much for me these years . Lastly, I will take part in some social activities, </a:t>
            </a:r>
            <a:r>
              <a:rPr lang="en-US" altLang="zh-CN" sz="2400">
                <a:solidFill>
                  <a:schemeClr val="tx1"/>
                </a:solidFill>
              </a:rPr>
              <a:t>which</a:t>
            </a:r>
            <a:r>
              <a:rPr lang="en-US" altLang="zh-CN" sz="2400"/>
              <a:t> can </a:t>
            </a:r>
            <a:r>
              <a:rPr lang="en-US" altLang="zh-CN" sz="2400">
                <a:solidFill>
                  <a:srgbClr val="FF0000"/>
                </a:solidFill>
              </a:rPr>
              <a:t>develop my various skills</a:t>
            </a:r>
            <a:r>
              <a:rPr lang="en-US" altLang="zh-CN" sz="2400"/>
              <a:t> and broaden my horizons.</a:t>
            </a:r>
            <a:endParaRPr lang="en-US" altLang="zh-CN" sz="2400"/>
          </a:p>
          <a:p>
            <a:r>
              <a:rPr lang="en-US" altLang="zh-CN" sz="2400"/>
              <a:t>  I’m looking forward  to your reply.</a:t>
            </a:r>
            <a:endParaRPr lang="en-US" altLang="zh-CN" sz="2400"/>
          </a:p>
          <a:p>
            <a:r>
              <a:rPr lang="en-US" altLang="zh-CN" sz="2400"/>
              <a:t>                                                              Yours</a:t>
            </a:r>
            <a:endParaRPr lang="en-US" altLang="zh-CN" sz="2400"/>
          </a:p>
          <a:p>
            <a:r>
              <a:rPr lang="en-US" altLang="zh-CN" sz="2400"/>
              <a:t>                                                              Li   Hua</a:t>
            </a:r>
            <a:endParaRPr lang="en-US" altLang="zh-CN" sz="2400"/>
          </a:p>
          <a:p>
            <a:r>
              <a:rPr lang="en-US" altLang="zh-CN" sz="2400"/>
              <a:t> </a:t>
            </a:r>
            <a:endParaRPr lang="en-US" altLang="zh-CN" sz="2400"/>
          </a:p>
          <a:p>
            <a:endParaRPr lang="en-US" altLang="zh-CN" sz="240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02615" y="368935"/>
            <a:ext cx="10917555" cy="5972810"/>
          </a:xfrm>
        </p:spPr>
        <p:txBody>
          <a:bodyPr/>
          <a:p>
            <a:r>
              <a:rPr altLang="zh-CN" sz="4000"/>
              <a:t>作业</a:t>
            </a:r>
            <a:endParaRPr altLang="zh-CN" sz="4000"/>
          </a:p>
          <a:p>
            <a:endParaRPr altLang="zh-CN" sz="4000"/>
          </a:p>
          <a:p>
            <a:r>
              <a:rPr lang="en-US" altLang="zh-CN" sz="4000"/>
              <a:t>1.</a:t>
            </a:r>
            <a:r>
              <a:rPr sz="4000"/>
              <a:t>报纸</a:t>
            </a:r>
            <a:r>
              <a:rPr lang="en-US" altLang="zh-CN" sz="4000"/>
              <a:t>ABCD</a:t>
            </a:r>
            <a:r>
              <a:rPr sz="4000"/>
              <a:t>阅读</a:t>
            </a:r>
            <a:endParaRPr sz="4000"/>
          </a:p>
          <a:p>
            <a:r>
              <a:rPr lang="en-US" altLang="zh-CN" sz="4000"/>
              <a:t>2.</a:t>
            </a:r>
            <a:r>
              <a:rPr sz="4000"/>
              <a:t>书面表达</a:t>
            </a:r>
            <a:endParaRPr sz="4000"/>
          </a:p>
          <a:p>
            <a:r>
              <a:rPr lang="en-US" altLang="zh-CN" sz="4000"/>
              <a:t>3.</a:t>
            </a:r>
            <a:r>
              <a:rPr sz="4000"/>
              <a:t>朗读</a:t>
            </a:r>
            <a:r>
              <a:rPr lang="en-US" altLang="zh-CN" sz="4000"/>
              <a:t>Lesson2</a:t>
            </a:r>
            <a:r>
              <a:rPr sz="4000"/>
              <a:t>词汇</a:t>
            </a:r>
            <a:endParaRPr sz="400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46380" y="97790"/>
            <a:ext cx="11824970" cy="6703060"/>
          </a:xfrm>
        </p:spPr>
        <p:txBody>
          <a:bodyPr/>
          <a:p>
            <a:r>
              <a:rPr lang="en-US" altLang="zh-CN" sz="2400"/>
              <a:t>Dear Peter</a:t>
            </a:r>
            <a:r>
              <a:rPr sz="2400"/>
              <a:t>，</a:t>
            </a:r>
            <a:endParaRPr sz="2400"/>
          </a:p>
          <a:p>
            <a:r>
              <a:rPr lang="en-US" altLang="zh-CN" sz="2400"/>
              <a:t>  How is everything going?  With the summer holiday coming, I have a strong desire to </a:t>
            </a:r>
            <a:r>
              <a:rPr lang="en-US" altLang="zh-CN" sz="2400">
                <a:solidFill>
                  <a:srgbClr val="FF0000"/>
                </a:solidFill>
              </a:rPr>
              <a:t>make good use of</a:t>
            </a:r>
            <a:r>
              <a:rPr lang="en-US" altLang="zh-CN" sz="2400"/>
              <a:t> it.</a:t>
            </a:r>
            <a:endParaRPr lang="en-US" altLang="zh-CN" sz="2400"/>
          </a:p>
          <a:p>
            <a:r>
              <a:rPr lang="en-US" altLang="zh-CN" sz="2400"/>
              <a:t>  First,to </a:t>
            </a:r>
            <a:r>
              <a:rPr lang="en-US" altLang="zh-CN" sz="2400">
                <a:solidFill>
                  <a:srgbClr val="FF0000"/>
                </a:solidFill>
              </a:rPr>
              <a:t>relieve</a:t>
            </a:r>
            <a:r>
              <a:rPr lang="en-US" altLang="zh-CN" sz="2400"/>
              <a:t> my worn-out body and soul, I’m going to enjoy a relaxing journey to Dalian for a week. After that, I will </a:t>
            </a:r>
            <a:r>
              <a:rPr lang="en-US" altLang="zh-CN" sz="2400">
                <a:solidFill>
                  <a:srgbClr val="FF0000"/>
                </a:solidFill>
              </a:rPr>
              <a:t>set a clear goal </a:t>
            </a:r>
            <a:r>
              <a:rPr lang="en-US" altLang="zh-CN" sz="2400"/>
              <a:t>for the following three years and preveiw maths and physics ahead of time so that I can make greater progress. Additionally, I’ll help my  parents with housework because they have done so much for me these years . Lastly, I will take part in some social activities, </a:t>
            </a:r>
            <a:r>
              <a:rPr lang="en-US" altLang="zh-CN" sz="2400">
                <a:solidFill>
                  <a:schemeClr val="tx1"/>
                </a:solidFill>
              </a:rPr>
              <a:t>which</a:t>
            </a:r>
            <a:r>
              <a:rPr lang="en-US" altLang="zh-CN" sz="2400"/>
              <a:t> can </a:t>
            </a:r>
            <a:r>
              <a:rPr lang="en-US" altLang="zh-CN" sz="2400">
                <a:solidFill>
                  <a:srgbClr val="FF0000"/>
                </a:solidFill>
              </a:rPr>
              <a:t>develop my various skills</a:t>
            </a:r>
            <a:r>
              <a:rPr lang="en-US" altLang="zh-CN" sz="2400"/>
              <a:t> and broaden my horizons.</a:t>
            </a:r>
            <a:endParaRPr lang="en-US" altLang="zh-CN" sz="2400"/>
          </a:p>
          <a:p>
            <a:r>
              <a:rPr lang="en-US" altLang="zh-CN" sz="2400"/>
              <a:t>  I’m looking forward  to your reply.</a:t>
            </a:r>
            <a:endParaRPr lang="en-US" altLang="zh-CN" sz="2400"/>
          </a:p>
          <a:p>
            <a:r>
              <a:rPr lang="en-US" altLang="zh-CN" sz="2400"/>
              <a:t>                                                              Yours</a:t>
            </a:r>
            <a:endParaRPr lang="en-US" altLang="zh-CN" sz="2400"/>
          </a:p>
          <a:p>
            <a:r>
              <a:rPr lang="en-US" altLang="zh-CN" sz="2400"/>
              <a:t>                                                              Li   Hua</a:t>
            </a:r>
            <a:endParaRPr lang="en-US" altLang="zh-CN" sz="2400"/>
          </a:p>
          <a:p>
            <a:r>
              <a:rPr lang="en-US" altLang="zh-CN" sz="2400"/>
              <a:t> </a:t>
            </a:r>
            <a:endParaRPr lang="en-US" altLang="zh-CN" sz="2400"/>
          </a:p>
          <a:p>
            <a:endParaRPr lang="en-US" altLang="zh-CN" sz="240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pPr marL="0" indent="0">
              <a:buNone/>
            </a:pPr>
            <a:r>
              <a:rPr altLang="zh-CN" sz="3200"/>
              <a:t>假定你是李华，你的美国笔友</a:t>
            </a:r>
            <a:r>
              <a:rPr lang="en-US" altLang="zh-CN" sz="3200"/>
              <a:t>Peter</a:t>
            </a:r>
            <a:r>
              <a:rPr sz="3200"/>
              <a:t>来信说，随着期中考试临近，他感到焦虑，请给他回信。要点如下：</a:t>
            </a:r>
            <a:endParaRPr sz="3200"/>
          </a:p>
          <a:p>
            <a:pPr marL="0" indent="0">
              <a:buNone/>
            </a:pPr>
            <a:r>
              <a:rPr lang="en-US" altLang="zh-CN" sz="3200"/>
              <a:t>1.向Peter表示问候和安慰。</a:t>
            </a:r>
            <a:endParaRPr lang="en-US" altLang="zh-CN" sz="3200"/>
          </a:p>
          <a:p>
            <a:pPr marL="0" indent="0">
              <a:buNone/>
            </a:pPr>
            <a:r>
              <a:rPr lang="en-US" altLang="zh-CN" sz="3200"/>
              <a:t>2.提出建议。</a:t>
            </a:r>
            <a:endParaRPr lang="en-US" altLang="zh-CN" sz="3200"/>
          </a:p>
          <a:p>
            <a:pPr marL="0" indent="0">
              <a:buNone/>
            </a:pPr>
            <a:r>
              <a:rPr lang="en-US" altLang="zh-CN" sz="3200"/>
              <a:t>Dear Peter,</a:t>
            </a:r>
            <a:endParaRPr lang="en-US" altLang="zh-CN" sz="3200"/>
          </a:p>
          <a:p>
            <a:pPr marL="0" indent="0">
              <a:buNone/>
            </a:pPr>
            <a:r>
              <a:rPr lang="en-US" altLang="zh-CN" sz="3200"/>
              <a:t>    I’m sorry to know that you are having a bad time at the moment.</a:t>
            </a:r>
            <a:endParaRPr lang="en-US" altLang="zh-CN" sz="320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45415" y="73025"/>
            <a:ext cx="11929110" cy="6747510"/>
          </a:xfrm>
        </p:spPr>
        <p:txBody>
          <a:bodyPr/>
          <a:p>
            <a:pPr marL="0" indent="0">
              <a:buNone/>
            </a:pPr>
            <a:r>
              <a:rPr lang="en-US" altLang="zh-CN" sz="2400">
                <a:latin typeface="Times New Roman" panose="02020603050405020304" charset="0"/>
                <a:cs typeface="Times New Roman" panose="02020603050405020304" charset="0"/>
                <a:sym typeface="+mn-ea"/>
              </a:rPr>
              <a:t>Dear Peter,</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sym typeface="+mn-ea"/>
              </a:rPr>
              <a:t>    I’m sorry to know that you are having a bad time at the moment. It’s  very natural that everyone feels stressed with the mid-term exam coming. I have some suggestions which may help you.</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sym typeface="+mn-ea"/>
              </a:rPr>
              <a:t>   First of all, you should keep a good state of mind, which helps you see everything in the postive way. Additionally, it is suggested that you listen to music,take exercise, communicate with friends or even seek professional help from teachers or doctors to relieve pressure. Lastly, what really matters is to have confidence in yourself and keep optimistic.</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sym typeface="+mn-ea"/>
              </a:rPr>
              <a:t>   Hopefully,you will find my advice helpful.</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sym typeface="+mn-ea"/>
              </a:rPr>
              <a:t>                                                                 Yours,</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sym typeface="+mn-ea"/>
              </a:rPr>
              <a:t>                                                                Li   Hua</a:t>
            </a:r>
            <a:endParaRPr lang="en-US" altLang="zh-CN" sz="2400">
              <a:latin typeface="Times New Roman" panose="02020603050405020304" charset="0"/>
              <a:cs typeface="Times New Roman" panose="02020603050405020304" charset="0"/>
              <a:sym typeface="+mn-ea"/>
            </a:endParaRPr>
          </a:p>
          <a:p>
            <a:pPr marL="0" indent="0">
              <a:buNone/>
            </a:pPr>
            <a:r>
              <a:rPr lang="en-US" altLang="zh-CN">
                <a:sym typeface="+mn-ea"/>
              </a:rPr>
              <a:t>   </a:t>
            </a:r>
            <a:endParaRPr lang="en-US" altLang="zh-CN"/>
          </a:p>
          <a:p>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pPr marL="0" indent="0">
              <a:buNone/>
            </a:pPr>
            <a:r>
              <a:rPr altLang="zh-CN" sz="3200"/>
              <a:t>作业：</a:t>
            </a:r>
            <a:endParaRPr altLang="zh-CN" sz="3200"/>
          </a:p>
          <a:p>
            <a:pPr marL="0" indent="0">
              <a:buNone/>
            </a:pPr>
            <a:r>
              <a:rPr lang="en-US" altLang="zh-CN" sz="3200"/>
              <a:t>1.</a:t>
            </a:r>
            <a:r>
              <a:rPr altLang="zh-CN" sz="3200"/>
              <a:t>作文（减压建议信）</a:t>
            </a:r>
            <a:endParaRPr altLang="zh-CN" sz="3200"/>
          </a:p>
          <a:p>
            <a:pPr marL="0" indent="0">
              <a:buNone/>
            </a:pPr>
            <a:r>
              <a:rPr lang="en-US" altLang="zh-CN" sz="3200"/>
              <a:t>2.</a:t>
            </a:r>
            <a:r>
              <a:rPr sz="3200"/>
              <a:t>背诵</a:t>
            </a:r>
            <a:r>
              <a:rPr lang="en-US" altLang="zh-CN" sz="3200"/>
              <a:t>Lesson3 </a:t>
            </a:r>
            <a:r>
              <a:rPr sz="3200"/>
              <a:t>词汇</a:t>
            </a:r>
            <a:endParaRPr sz="3200"/>
          </a:p>
          <a:p>
            <a:pPr marL="0" indent="0">
              <a:buNone/>
            </a:pPr>
            <a:r>
              <a:rPr lang="en-US" altLang="zh-CN" sz="3200"/>
              <a:t>3.</a:t>
            </a:r>
            <a:r>
              <a:rPr sz="3200"/>
              <a:t>范文背诵</a:t>
            </a:r>
            <a:r>
              <a:rPr lang="en-US" altLang="zh-CN" sz="3200"/>
              <a:t>(</a:t>
            </a:r>
            <a:r>
              <a:rPr altLang="zh-CN" sz="3200"/>
              <a:t>暑假计划）</a:t>
            </a:r>
            <a:endParaRPr altLang="zh-CN" sz="320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58115" y="277495"/>
            <a:ext cx="11923395" cy="6458585"/>
          </a:xfrm>
        </p:spPr>
        <p:txBody>
          <a:bodyPr/>
          <a:p>
            <a:r>
              <a:rPr lang="en-US" altLang="zh-CN" sz="2800">
                <a:latin typeface="Times New Roman" panose="02020603050405020304" charset="0"/>
                <a:cs typeface="Times New Roman" panose="02020603050405020304" charset="0"/>
              </a:rPr>
              <a:t>senior high school:senior secondary school</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a stressful experience </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feel stressed </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suffer from stress: be under stress</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put stress on sb.</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stress v.    He stressed the importance of good education.</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challenging work/problems </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feel challenged     face the challenge    take up/accept the challenge</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challenge v. challenge sb.</a:t>
            </a:r>
            <a:endParaRPr lang="en-US" altLang="zh-CN" sz="2800">
              <a:latin typeface="Times New Roman" panose="02020603050405020304" charset="0"/>
              <a:cs typeface="Times New Roman" panose="02020603050405020304" charset="0"/>
            </a:endParaRPr>
          </a:p>
          <a:p>
            <a:r>
              <a:rPr lang="en-US" altLang="zh-CN" sz="2800">
                <a:latin typeface="Times New Roman" panose="02020603050405020304" charset="0"/>
                <a:cs typeface="Times New Roman" panose="02020603050405020304" charset="0"/>
              </a:rPr>
              <a:t> </a:t>
            </a:r>
            <a:endParaRPr lang="en-US" altLang="zh-CN" sz="2800">
              <a:latin typeface="Times New Roman" panose="02020603050405020304" charset="0"/>
              <a:cs typeface="Times New Roman" panose="02020603050405020304"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33680" y="182245"/>
            <a:ext cx="11887200" cy="6628130"/>
          </a:xfrm>
        </p:spPr>
        <p:txBody>
          <a:bodyPr/>
          <a:p>
            <a:r>
              <a:rPr lang="en-US" altLang="zh-CN" sz="2400">
                <a:latin typeface="Times New Roman" panose="02020603050405020304" charset="0"/>
                <a:cs typeface="Times New Roman" panose="02020603050405020304" charset="0"/>
              </a:rPr>
              <a:t>A differ from B in sth.  My sister differs from me in character.</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 be different from B       make a difference to sb./sth.</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Changing school made a big difference to my life.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the previous day /chapter /owner/experience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 train schedule     ahead of schedule: ahead of time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as scheduled    </a:t>
            </a:r>
            <a:r>
              <a:rPr altLang="zh-CN" sz="2400">
                <a:latin typeface="Times New Roman" panose="02020603050405020304" charset="0"/>
                <a:cs typeface="Times New Roman" panose="02020603050405020304" charset="0"/>
              </a:rPr>
              <a:t>按照预期</a:t>
            </a:r>
            <a:r>
              <a:rPr lang="en-US" altLang="zh-CN" sz="2400">
                <a:latin typeface="Times New Roman" panose="02020603050405020304" charset="0"/>
                <a:cs typeface="Times New Roman" panose="02020603050405020304" charset="0"/>
              </a:rPr>
              <a:t>  As scheduled,  the activity will be held in our lecture hall from 3pm to 5pm next week.</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live up to one’s  expectations    </a:t>
            </a:r>
            <a:r>
              <a:rPr sz="2400">
                <a:latin typeface="Times New Roman" panose="02020603050405020304" charset="0"/>
                <a:cs typeface="Times New Roman" panose="02020603050405020304" charset="0"/>
              </a:rPr>
              <a:t>实现某人的期望</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He got good grades and lived up to his parents’ expectations.  </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have confidence in sb./sth.  lack confidence in sth.</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keep confident      confident   adj.</a:t>
            </a:r>
            <a:endParaRPr lang="en-US" altLang="zh-CN" sz="2400">
              <a:latin typeface="Times New Roman" panose="02020603050405020304" charset="0"/>
              <a:cs typeface="Times New Roman" panose="02020603050405020304" charset="0"/>
            </a:endParaRPr>
          </a:p>
          <a:p>
            <a:endParaRPr lang="en-US" altLang="zh-CN" sz="2400">
              <a:latin typeface="Times New Roman" panose="02020603050405020304" charset="0"/>
              <a:cs typeface="Times New Roman" panose="02020603050405020304"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00965" y="65405"/>
            <a:ext cx="11884660" cy="6689725"/>
          </a:xfrm>
        </p:spPr>
        <p:txBody>
          <a:bodyPr/>
          <a:p>
            <a:r>
              <a:rPr lang="en-US" altLang="zh-CN" sz="2400">
                <a:latin typeface="Times New Roman" panose="02020603050405020304" charset="0"/>
                <a:cs typeface="Times New Roman" panose="02020603050405020304" charset="0"/>
                <a:sym typeface="+mn-ea"/>
              </a:rPr>
              <a:t>all in all: in a word: in conclusion    above all </a:t>
            </a:r>
            <a:r>
              <a:rPr altLang="zh-CN" sz="2400">
                <a:latin typeface="Times New Roman" panose="02020603050405020304" charset="0"/>
                <a:cs typeface="Times New Roman" panose="02020603050405020304" charset="0"/>
                <a:sym typeface="+mn-ea"/>
              </a:rPr>
              <a:t>最重要的是</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Above all, do have confidence in yourself.</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the night shift     The night shift miners safely got into the mine.</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reduce/relieve pressure   suffer from pressure: be under pressure</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put pressure on sb.  air/ water/ blood /pressure</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recover from an illness     make a quick recovery from sth.</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The patient made a quick recovery from her operation.</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He is recovering from a knee injury.</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sym typeface="+mn-ea"/>
              </a:rPr>
              <a:t> be injured: get injured     </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sym typeface="+mn-ea"/>
              </a:rPr>
              <a:t> I was badly injured when I was cycling in front of the apartment.</a:t>
            </a:r>
            <a:endParaRPr lang="en-US" altLang="zh-CN" sz="2400">
              <a:latin typeface="Times New Roman" panose="02020603050405020304" charset="0"/>
              <a:cs typeface="Times New Roman" panose="02020603050405020304" charset="0"/>
              <a:sym typeface="+mn-ea"/>
            </a:endParaRPr>
          </a:p>
          <a:p>
            <a:endParaRPr lang="en-US" altLang="zh-CN" sz="2400">
              <a:latin typeface="Times New Roman" panose="02020603050405020304" charset="0"/>
              <a:cs typeface="Times New Roman" panose="02020603050405020304"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8900" y="118745"/>
            <a:ext cx="11931650" cy="6568440"/>
          </a:xfrm>
        </p:spPr>
        <p:txBody>
          <a:bodyPr/>
          <a:p>
            <a:r>
              <a:rPr lang="en-US" altLang="zh-CN" sz="2400">
                <a:latin typeface="Times New Roman" panose="02020603050405020304" charset="0"/>
                <a:cs typeface="Times New Roman" panose="02020603050405020304" charset="0"/>
                <a:sym typeface="+mn-ea"/>
              </a:rPr>
              <a:t>fortune  n.-----fortunate    adj.----unfortunate   adj.--- unfortunately</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Unfortunately, the plan is unlikely to work.</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arise  vi. -- arose---arisen     A new difficulty has arisen.</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rPr>
              <a:t>Accidents often arise from drinking alcohol.</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 comfortable/healthy lifestyle    live a simple lifestyle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chat v./n.  chat with sb. about sth.      chat---chatted--chatted</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do voluntary work      volunteer   v./n.   </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we need some volunteers to help the teens who surf the Internet too much.</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vounteer to do sth.       Jill vounteered to organise the party.</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native  adj./n.   the native language/tongue  </a:t>
            </a:r>
            <a:r>
              <a:rPr altLang="zh-CN" sz="2400">
                <a:latin typeface="Times New Roman" panose="02020603050405020304" charset="0"/>
                <a:cs typeface="Times New Roman" panose="02020603050405020304" charset="0"/>
              </a:rPr>
              <a:t>母语</a:t>
            </a:r>
            <a:r>
              <a:rPr lang="en-US" altLang="zh-CN" sz="2400">
                <a:latin typeface="Times New Roman" panose="02020603050405020304" charset="0"/>
                <a:cs typeface="Times New Roman" panose="02020603050405020304" charset="0"/>
              </a:rPr>
              <a:t>   The kangaroo is a native of Australia.</a:t>
            </a:r>
            <a:endParaRPr lang="en-US" altLang="zh-CN" sz="2400">
              <a:latin typeface="Times New Roman" panose="02020603050405020304" charset="0"/>
              <a:cs typeface="Times New Roman" panose="02020603050405020304" charset="0"/>
            </a:endParaRPr>
          </a:p>
          <a:p>
            <a:endParaRPr lang="en-US" altLang="zh-CN" sz="2400"/>
          </a:p>
          <a:p>
            <a:endParaRPr lang="en-US" altLang="zh-CN"/>
          </a:p>
          <a:p>
            <a:endParaRPr lang="zh-CN" alt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44145" y="81915"/>
            <a:ext cx="11800205" cy="6641465"/>
          </a:xfrm>
        </p:spPr>
        <p:txBody>
          <a:bodyPr/>
          <a:p>
            <a:r>
              <a:rPr lang="en-US" altLang="zh-CN" sz="2400">
                <a:latin typeface="Times New Roman" panose="02020603050405020304" charset="0"/>
                <a:cs typeface="Times New Roman" panose="02020603050405020304" charset="0"/>
                <a:sym typeface="+mn-ea"/>
              </a:rPr>
              <a:t>a wide range of       students from a wide range of backgrounds    </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beyond/out of range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range from...to...   The temperature of the city ranges from 0</a:t>
            </a:r>
            <a:r>
              <a:rPr lang="en-US" altLang="zh-CN" sz="2400">
                <a:latin typeface="Times New Roman" panose="02020603050405020304" charset="0"/>
                <a:ea typeface="宋体" panose="02010600030101010101" pitchFamily="2" charset="-122"/>
                <a:cs typeface="Times New Roman" panose="02020603050405020304" charset="0"/>
                <a:sym typeface="+mn-ea"/>
              </a:rPr>
              <a:t>℃ to 30℃.</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vary v.----various  adj.---variety   n.    a variety of : varieties of </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She worked as an editor for various reasons.</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There is a variety of hardware in the computer company.</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the basic necessities of life     Water is a basic necessity of life.  necessary  adj.</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be convenient for sb.  Please come if it is convenient for you.</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It is convenient for sb. to do sth.             sb is convenient </a:t>
            </a:r>
            <a:r>
              <a:rPr lang="en-US" altLang="zh-CN" sz="2400">
                <a:solidFill>
                  <a:srgbClr val="FF0000"/>
                </a:solidFill>
                <a:latin typeface="Arial" panose="020B0604020202020204" pitchFamily="34" charset="0"/>
                <a:cs typeface="Times New Roman" panose="02020603050405020304" charset="0"/>
              </a:rPr>
              <a:t>×</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It is convenient for us to pay by Alipay or WeChat in our daily life.</a:t>
            </a:r>
            <a:endParaRPr lang="en-US" altLang="zh-CN" sz="2400">
              <a:latin typeface="Times New Roman" panose="02020603050405020304" charset="0"/>
              <a:cs typeface="Times New Roman" panose="02020603050405020304" charset="0"/>
            </a:endParaRPr>
          </a:p>
          <a:p>
            <a:endParaRPr lang="en-US" altLang="zh-CN" sz="2400">
              <a:latin typeface="Times New Roman" panose="02020603050405020304" charset="0"/>
              <a:cs typeface="Times New Roman" panose="02020603050405020304"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27000" y="189230"/>
            <a:ext cx="11393170" cy="6311265"/>
          </a:xfrm>
        </p:spPr>
        <p:txBody>
          <a:bodyPr/>
          <a:p>
            <a:r>
              <a:rPr lang="en-US" altLang="zh-CN" sz="2400">
                <a:latin typeface="Times New Roman" panose="02020603050405020304" charset="0"/>
                <a:cs typeface="Times New Roman" panose="02020603050405020304" charset="0"/>
                <a:sym typeface="+mn-ea"/>
              </a:rPr>
              <a:t>convenient   adj.-----convenience   n.      air/water quality</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People’s quality of life has improved since we moved into the digital era.</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sym typeface="+mn-ea"/>
              </a:rPr>
              <a:t>a TV addict   addicted    adj.   be/become/get addicted to sth </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rPr>
              <a:t>The girl is addicted to buying new things.</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from time to time: at times : sometimes</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She is doing a challenging job,so she has to work at weekends from time to  time.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according to the weather report   according to statistics  according to the author</a:t>
            </a:r>
            <a:endParaRPr lang="en-US" altLang="zh-CN" sz="2400">
              <a:latin typeface="Times New Roman" panose="02020603050405020304" charset="0"/>
              <a:cs typeface="Times New Roman" panose="02020603050405020304" charset="0"/>
            </a:endParaRPr>
          </a:p>
          <a:p>
            <a:endParaRPr lang="en-US" altLang="zh-CN"/>
          </a:p>
          <a:p>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08610" y="97790"/>
            <a:ext cx="11211560" cy="6243955"/>
          </a:xfrm>
        </p:spPr>
        <p:txBody>
          <a:bodyPr/>
          <a:p>
            <a:r>
              <a:rPr lang="en-US" altLang="zh-CN" sz="2400">
                <a:latin typeface="Times New Roman" panose="02020603050405020304" charset="0"/>
                <a:cs typeface="Times New Roman" panose="02020603050405020304" charset="0"/>
                <a:sym typeface="+mn-ea"/>
              </a:rPr>
              <a:t>in person: personally   She went to Beijing to receive the award in person.</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actually : in fact/ as a matter of fact</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tend to do sth   When I’m tired , I tend to make mistakes.</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tend to sb.; look after sb.</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aim    goal    target </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set a goal    achieve/reach a goal</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aim to do sth  </a:t>
            </a:r>
            <a:r>
              <a:rPr altLang="zh-CN" sz="2400">
                <a:latin typeface="Times New Roman" panose="02020603050405020304" charset="0"/>
                <a:cs typeface="Times New Roman" panose="02020603050405020304" charset="0"/>
              </a:rPr>
              <a:t>力争做某事</a:t>
            </a:r>
            <a:r>
              <a:rPr lang="en-US" altLang="zh-CN" sz="2400">
                <a:latin typeface="Times New Roman" panose="02020603050405020304" charset="0"/>
                <a:cs typeface="Times New Roman" panose="02020603050405020304" charset="0"/>
              </a:rPr>
              <a:t>/</a:t>
            </a:r>
            <a:r>
              <a:rPr altLang="zh-CN" sz="2400">
                <a:latin typeface="Times New Roman" panose="02020603050405020304" charset="0"/>
                <a:cs typeface="Times New Roman" panose="02020603050405020304" charset="0"/>
              </a:rPr>
              <a:t>旨在做某事</a:t>
            </a:r>
            <a:endParaRPr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The proposal </a:t>
            </a:r>
            <a:r>
              <a:rPr lang="en-US" altLang="zh-CN" sz="2400">
                <a:solidFill>
                  <a:srgbClr val="FF0000"/>
                </a:solidFill>
                <a:latin typeface="Times New Roman" panose="02020603050405020304" charset="0"/>
                <a:cs typeface="Times New Roman" panose="02020603050405020304" charset="0"/>
              </a:rPr>
              <a:t>put forward by professor Wang</a:t>
            </a:r>
            <a:r>
              <a:rPr lang="en-US" altLang="zh-CN" sz="2400">
                <a:latin typeface="Times New Roman" panose="02020603050405020304" charset="0"/>
                <a:cs typeface="Times New Roman" panose="02020603050405020304" charset="0"/>
              </a:rPr>
              <a:t> aims to help promote fully automatic driving.    </a:t>
            </a:r>
            <a:r>
              <a:rPr altLang="zh-CN" sz="2400">
                <a:latin typeface="Times New Roman" panose="02020603050405020304" charset="0"/>
                <a:cs typeface="Times New Roman" panose="02020603050405020304" charset="0"/>
              </a:rPr>
              <a:t>过去分词短语做后置定语</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update files/ the records/software</a:t>
            </a:r>
            <a:endParaRPr lang="en-US" altLang="zh-CN" sz="2400">
              <a:latin typeface="Times New Roman" panose="02020603050405020304" charset="0"/>
              <a:cs typeface="Times New Roman" panose="02020603050405020304" charset="0"/>
            </a:endParaRPr>
          </a:p>
          <a:p>
            <a:endParaRPr lang="en-US" altLang="zh-CN" sz="2400">
              <a:latin typeface="Times New Roman" panose="02020603050405020304" charset="0"/>
              <a:cs typeface="Times New Roman" panose="02020603050405020304"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6040" y="138430"/>
            <a:ext cx="12053570" cy="6590030"/>
          </a:xfrm>
        </p:spPr>
        <p:txBody>
          <a:bodyPr/>
          <a:p>
            <a:r>
              <a:rPr lang="en-US" altLang="zh-CN" sz="2400">
                <a:latin typeface="Times New Roman" panose="02020603050405020304" charset="0"/>
                <a:cs typeface="Times New Roman" panose="02020603050405020304" charset="0"/>
                <a:sym typeface="+mn-ea"/>
              </a:rPr>
              <a:t>meanwhile: meantime  in the meanwhile: in the meantime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revise/review one’s lessons        revise v.---revision n.</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review: revise  v.   </a:t>
            </a:r>
            <a:endParaRPr lang="en-US" altLang="zh-CN" sz="2400">
              <a:latin typeface="Times New Roman" panose="02020603050405020304" charset="0"/>
              <a:cs typeface="Times New Roman" panose="02020603050405020304" charset="0"/>
              <a:sym typeface="+mn-ea"/>
            </a:endParaRPr>
          </a:p>
          <a:p>
            <a:r>
              <a:rPr altLang="zh-CN" sz="2400">
                <a:latin typeface="Times New Roman" panose="02020603050405020304" charset="0"/>
                <a:cs typeface="Times New Roman" panose="02020603050405020304" charset="0"/>
              </a:rPr>
              <a:t>同位语从句</a:t>
            </a:r>
            <a:r>
              <a:rPr lang="en-US" altLang="zh-CN" sz="2400">
                <a:latin typeface="Times New Roman" panose="02020603050405020304" charset="0"/>
                <a:cs typeface="Times New Roman" panose="02020603050405020304" charset="0"/>
              </a:rPr>
              <a:t>  that </a:t>
            </a:r>
            <a:r>
              <a:rPr altLang="zh-CN" sz="2400">
                <a:latin typeface="Times New Roman" panose="02020603050405020304" charset="0"/>
                <a:cs typeface="Times New Roman" panose="02020603050405020304" charset="0"/>
              </a:rPr>
              <a:t>引导同位语从句，对抽象名词进行介绍说明，</a:t>
            </a:r>
            <a:r>
              <a:rPr lang="en-US" altLang="zh-CN" sz="2400">
                <a:latin typeface="Times New Roman" panose="02020603050405020304" charset="0"/>
                <a:cs typeface="Times New Roman" panose="02020603050405020304" charset="0"/>
              </a:rPr>
              <a:t>that</a:t>
            </a:r>
            <a:r>
              <a:rPr altLang="zh-CN" sz="2400">
                <a:latin typeface="Times New Roman" panose="02020603050405020304" charset="0"/>
                <a:cs typeface="Times New Roman" panose="02020603050405020304" charset="0"/>
              </a:rPr>
              <a:t>不做成分，无意义，但不可省。</a:t>
            </a:r>
            <a:endParaRPr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doubt ;  fact;  idea;  view;  thought;  order; suggestion; news ; truth;  hope; promise;belief; possibility; chance; danger ......</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There is much chance </a:t>
            </a:r>
            <a:r>
              <a:rPr lang="en-US" altLang="zh-CN" sz="2400">
                <a:solidFill>
                  <a:srgbClr val="FF0000"/>
                </a:solidFill>
                <a:latin typeface="Times New Roman" panose="02020603050405020304" charset="0"/>
                <a:cs typeface="Times New Roman" panose="02020603050405020304" charset="0"/>
              </a:rPr>
              <a:t>tha</a:t>
            </a:r>
            <a:r>
              <a:rPr lang="en-US" altLang="zh-CN" sz="2400">
                <a:latin typeface="Times New Roman" panose="02020603050405020304" charset="0"/>
                <a:cs typeface="Times New Roman" panose="02020603050405020304" charset="0"/>
              </a:rPr>
              <a:t>t Bill will recover from his injury in time for the race.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I made a promise </a:t>
            </a:r>
            <a:r>
              <a:rPr lang="en-US" altLang="zh-CN" sz="2400">
                <a:solidFill>
                  <a:srgbClr val="FF0000"/>
                </a:solidFill>
                <a:latin typeface="Times New Roman" panose="02020603050405020304" charset="0"/>
                <a:cs typeface="Times New Roman" panose="02020603050405020304" charset="0"/>
              </a:rPr>
              <a:t>tha</a:t>
            </a:r>
            <a:r>
              <a:rPr lang="en-US" altLang="zh-CN" sz="2400">
                <a:latin typeface="Times New Roman" panose="02020603050405020304" charset="0"/>
                <a:cs typeface="Times New Roman" panose="02020603050405020304" charset="0"/>
              </a:rPr>
              <a:t>t I would take up the challenging job.</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suffer from stress   under stress  cause stress  cope with/deal with stress</a:t>
            </a:r>
            <a:endParaRPr lang="en-US" altLang="zh-CN" sz="2400">
              <a:latin typeface="Times New Roman" panose="02020603050405020304" charset="0"/>
              <a:cs typeface="Times New Roman" panose="02020603050405020304" charset="0"/>
            </a:endParaRPr>
          </a:p>
          <a:p>
            <a:endParaRPr lang="zh-CN" altLang="en-US">
              <a:latin typeface="Times New Roman" panose="02020603050405020304" charset="0"/>
              <a:cs typeface="Times New Roman" panose="02020603050405020304"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67995" y="144780"/>
            <a:ext cx="11052175" cy="6196965"/>
          </a:xfrm>
        </p:spPr>
        <p:txBody>
          <a:bodyPr/>
          <a:p>
            <a:r>
              <a:rPr lang="en-US" altLang="zh-CN" sz="2400">
                <a:latin typeface="Times New Roman" panose="02020603050405020304" charset="0"/>
                <a:cs typeface="Times New Roman" panose="02020603050405020304" charset="0"/>
                <a:sym typeface="+mn-ea"/>
              </a:rPr>
              <a:t>reduce/relieve stresss</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suffer from a bad cold  suffer from a headache    suffer from breast cancer</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We are concerned about the students </a:t>
            </a:r>
            <a:r>
              <a:rPr lang="en-US" altLang="zh-CN" sz="2400">
                <a:solidFill>
                  <a:srgbClr val="FF0000"/>
                </a:solidFill>
                <a:latin typeface="Times New Roman" panose="02020603050405020304" charset="0"/>
                <a:cs typeface="Times New Roman" panose="02020603050405020304" charset="0"/>
                <a:sym typeface="+mn-ea"/>
              </a:rPr>
              <a:t>suffering</a:t>
            </a:r>
            <a:r>
              <a:rPr lang="en-US" altLang="zh-CN" sz="2400">
                <a:solidFill>
                  <a:schemeClr val="tx1"/>
                </a:solidFill>
                <a:latin typeface="Times New Roman" panose="02020603050405020304" charset="0"/>
                <a:cs typeface="Times New Roman" panose="02020603050405020304" charset="0"/>
                <a:sym typeface="+mn-ea"/>
              </a:rPr>
              <a:t> (suffer)</a:t>
            </a:r>
            <a:r>
              <a:rPr lang="en-US" altLang="zh-CN" sz="2400">
                <a:solidFill>
                  <a:srgbClr val="FF0000"/>
                </a:solidFill>
                <a:latin typeface="Times New Roman" panose="02020603050405020304" charset="0"/>
                <a:cs typeface="Times New Roman" panose="02020603050405020304" charset="0"/>
                <a:sym typeface="+mn-ea"/>
              </a:rPr>
              <a:t> from tension.</a:t>
            </a:r>
            <a:r>
              <a:rPr lang="en-US" altLang="zh-CN" sz="2400">
                <a:latin typeface="Times New Roman" panose="02020603050405020304" charset="0"/>
                <a:cs typeface="Times New Roman" panose="02020603050405020304" charset="0"/>
                <a:sym typeface="+mn-ea"/>
              </a:rPr>
              <a:t>  </a:t>
            </a:r>
            <a:endParaRPr lang="en-US" altLang="zh-CN" sz="2400">
              <a:latin typeface="Times New Roman" panose="02020603050405020304" charset="0"/>
              <a:cs typeface="Times New Roman" panose="02020603050405020304" charset="0"/>
              <a:sym typeface="+mn-ea"/>
            </a:endParaRPr>
          </a:p>
          <a:p>
            <a:r>
              <a:rPr lang="en-US" altLang="zh-CN" sz="2400">
                <a:latin typeface="Times New Roman" panose="02020603050405020304" charset="0"/>
                <a:cs typeface="Times New Roman" panose="02020603050405020304" charset="0"/>
              </a:rPr>
              <a:t>reduce the generation gap    reduce the risk of heart disease</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Costs have been reduced _____ 20% over the past year.    reduce by </a:t>
            </a:r>
            <a:r>
              <a:rPr altLang="zh-CN" sz="2400">
                <a:latin typeface="Times New Roman" panose="02020603050405020304" charset="0"/>
                <a:cs typeface="Times New Roman" panose="02020603050405020304" charset="0"/>
              </a:rPr>
              <a:t>减少了</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a computer /medical expert       be expert at sth.: be good at sth.</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to be frank: frankly speaking</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He made a frank apology to her for hurting her feelings</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remove your hands from my shoulder</a:t>
            </a:r>
            <a:endParaRPr lang="en-US" altLang="zh-CN" sz="2400">
              <a:latin typeface="Times New Roman" panose="02020603050405020304" charset="0"/>
              <a:cs typeface="Times New Roman" panose="02020603050405020304" charset="0"/>
            </a:endParaRPr>
          </a:p>
          <a:p>
            <a:pPr marL="0" indent="0">
              <a:buNone/>
            </a:pPr>
            <a:r>
              <a:rPr lang="en-US" altLang="zh-CN" sz="2400"/>
              <a:t>  </a:t>
            </a:r>
            <a:endParaRPr lang="zh-CN" altLang="en-US" sz="240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60045" y="151130"/>
            <a:ext cx="11620500" cy="6632575"/>
          </a:xfrm>
        </p:spPr>
        <p:txBody>
          <a:bodyPr/>
          <a:p>
            <a:pPr marL="0" indent="0">
              <a:buNone/>
            </a:pPr>
            <a:r>
              <a:rPr lang="en-US" altLang="zh-CN" sz="2400">
                <a:latin typeface="Times New Roman" panose="02020603050405020304" charset="0"/>
                <a:cs typeface="Times New Roman" panose="02020603050405020304" charset="0"/>
                <a:sym typeface="+mn-ea"/>
              </a:rPr>
              <a:t> remove/take off your coat            remove/solve problems</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sym typeface="+mn-ea"/>
              </a:rPr>
              <a:t> agree  entirely                an entirely new approach</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sym typeface="+mn-ea"/>
              </a:rPr>
              <a:t>Wash the fruit entirely before you eat.</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My hard paid off and got the position as an editor.</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He </a:t>
            </a:r>
            <a:r>
              <a:rPr lang="en-US" altLang="zh-CN" sz="2400">
                <a:solidFill>
                  <a:srgbClr val="FF0000"/>
                </a:solidFill>
                <a:latin typeface="Times New Roman" panose="02020603050405020304" charset="0"/>
                <a:cs typeface="Times New Roman" panose="02020603050405020304" charset="0"/>
              </a:rPr>
              <a:t>is equal to </a:t>
            </a:r>
            <a:r>
              <a:rPr lang="en-US" altLang="zh-CN" sz="2400">
                <a:latin typeface="Times New Roman" panose="02020603050405020304" charset="0"/>
                <a:cs typeface="Times New Roman" panose="02020603050405020304" charset="0"/>
              </a:rPr>
              <a:t>this position as an expert in medicine.</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He could get ahead in his career due to his hard work of years.</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absolutely out of contol    absolutely dry/amazing</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to some/a certain extent     to a large extent</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To a large extent, doing sports regularly can reduce stress.</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thus: therefore: as a result</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She forgot to turn on the radio and thus missed the programme.</a:t>
            </a:r>
            <a:endParaRPr lang="en-US" altLang="zh-CN" sz="2400">
              <a:latin typeface="Times New Roman" panose="02020603050405020304" charset="0"/>
              <a:cs typeface="Times New Roman" panose="02020603050405020304" charset="0"/>
            </a:endParaRPr>
          </a:p>
          <a:p>
            <a:endParaRPr lang="zh-CN" altLang="en-US" sz="2400">
              <a:latin typeface="Times New Roman" panose="02020603050405020304" charset="0"/>
              <a:cs typeface="Times New Roman" panose="0202060305040502030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pPr marL="0" indent="0">
              <a:buNone/>
            </a:pPr>
            <a:r>
              <a:rPr lang="en-US" altLang="zh-CN" sz="2400">
                <a:latin typeface="Times New Roman" panose="02020603050405020304" charset="0"/>
                <a:cs typeface="Times New Roman" panose="02020603050405020304" charset="0"/>
                <a:sym typeface="+mn-ea"/>
              </a:rPr>
              <a:t>tense  adj.---- tension  n.    relieve tension    </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sym typeface="+mn-ea"/>
              </a:rPr>
              <a:t>His appearance created an atmosphere of tension.</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sym typeface="+mn-ea"/>
              </a:rPr>
              <a:t>organise a birthday party    organise an interest group</a:t>
            </a:r>
            <a:endParaRPr lang="en-US" altLang="zh-CN" sz="2400">
              <a:latin typeface="Times New Roman" panose="02020603050405020304" charset="0"/>
              <a:cs typeface="Times New Roman" panose="02020603050405020304" charset="0"/>
              <a:sym typeface="+mn-ea"/>
            </a:endParaRPr>
          </a:p>
          <a:p>
            <a:pPr marL="0" indent="0">
              <a:buNone/>
            </a:pPr>
            <a:r>
              <a:rPr lang="en-US" altLang="zh-CN" sz="2400">
                <a:latin typeface="Times New Roman" panose="02020603050405020304" charset="0"/>
                <a:cs typeface="Times New Roman" panose="02020603050405020304" charset="0"/>
              </a:rPr>
              <a:t>a well-organised office    an education organisation</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bodily function      the function of the heart</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On weekdays, one third of the room functions as professional workspace.</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seek support/help /advice from sb.</a:t>
            </a:r>
            <a:endParaRPr lang="en-US" altLang="zh-CN" sz="2400">
              <a:latin typeface="Times New Roman" panose="02020603050405020304" charset="0"/>
              <a:cs typeface="Times New Roman" panose="02020603050405020304" charset="0"/>
            </a:endParaRPr>
          </a:p>
          <a:p>
            <a:pPr marL="0" indent="0">
              <a:buNone/>
            </a:pPr>
            <a:r>
              <a:rPr lang="en-US" altLang="zh-CN" sz="2400">
                <a:latin typeface="Times New Roman" panose="02020603050405020304" charset="0"/>
                <a:cs typeface="Times New Roman" panose="02020603050405020304" charset="0"/>
              </a:rPr>
              <a:t>She managed to calm him down and seek help from a volunteer.</a:t>
            </a:r>
            <a:endParaRPr lang="zh-CN" altLang="en-US" sz="2400">
              <a:latin typeface="Times New Roman" panose="02020603050405020304" charset="0"/>
              <a:cs typeface="Times New Roman" panose="02020603050405020304" charset="0"/>
            </a:endParaRPr>
          </a:p>
          <a:p>
            <a:endParaRPr lang="zh-CN" altLang="en-US" sz="2400">
              <a:latin typeface="Times New Roman" panose="02020603050405020304" charset="0"/>
              <a:cs typeface="Times New Roman" panose="0202060305040502030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r>
              <a:rPr lang="en-US" altLang="zh-CN" sz="2400">
                <a:latin typeface="Times New Roman" panose="02020603050405020304" charset="0"/>
                <a:cs typeface="Times New Roman" panose="02020603050405020304" charset="0"/>
              </a:rPr>
              <a:t>a professional approach to work</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profession   n. enter/go into / join the profession  </a:t>
            </a:r>
            <a:r>
              <a:rPr altLang="zh-CN" sz="2400">
                <a:latin typeface="Times New Roman" panose="02020603050405020304" charset="0"/>
                <a:cs typeface="Times New Roman" panose="02020603050405020304" charset="0"/>
              </a:rPr>
              <a:t>入行</a:t>
            </a:r>
            <a:endParaRPr lang="en-US" altLang="zh-CN"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rPr>
              <a:t>Don’t  wear these clothes to work; try to look more professional.</a:t>
            </a:r>
            <a:endParaRPr lang="en-US" altLang="zh-CN" sz="2400">
              <a:latin typeface="Times New Roman" panose="02020603050405020304" charset="0"/>
              <a:cs typeface="Times New Roman" panose="0202060305040502030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1435" y="58420"/>
            <a:ext cx="12011660" cy="6699250"/>
          </a:xfrm>
        </p:spPr>
        <p:txBody>
          <a:bodyPr/>
          <a:p>
            <a:r>
              <a:rPr lang="zh-CN" altLang="en-US"/>
              <a:t> </a:t>
            </a:r>
            <a:r>
              <a:rPr lang="zh-CN" altLang="en-US" sz="2400">
                <a:latin typeface="Times New Roman" panose="02020603050405020304" charset="0"/>
                <a:cs typeface="Times New Roman" panose="02020603050405020304" charset="0"/>
              </a:rPr>
              <a:t>feature   n./v.  </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the feature of the city   facial features     a special feature on education</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We visited some of the websites featuring delicious food.</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graduate from Harvard       graduate   v.----- graduation  n.</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inspire   v.</a:t>
            </a:r>
            <a:r>
              <a:rPr lang="en-US" altLang="zh-CN" sz="2400">
                <a:latin typeface="Times New Roman" panose="02020603050405020304" charset="0"/>
                <a:cs typeface="Times New Roman" panose="02020603050405020304" charset="0"/>
              </a:rPr>
              <a:t>   </a:t>
            </a:r>
            <a:r>
              <a:rPr lang="zh-CN" altLang="en-US" sz="2400">
                <a:latin typeface="Times New Roman" panose="02020603050405020304" charset="0"/>
                <a:cs typeface="Times New Roman" panose="02020603050405020304" charset="0"/>
              </a:rPr>
              <a:t>inspire sb. to do sth.     be inspired by</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Everyone in his class enjoyed dancing. He was inspired to dance.</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inspire v. ---- inspiration  n.    seek inspiration  </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apply   v.    apply for sth.  apply... to...</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He has applied for a job as a professional programmer.</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apply the latest technology to production</a:t>
            </a:r>
            <a:r>
              <a:rPr lang="en-US" altLang="zh-CN" sz="2400">
                <a:latin typeface="Times New Roman" panose="02020603050405020304" charset="0"/>
                <a:cs typeface="Times New Roman" panose="02020603050405020304" charset="0"/>
              </a:rPr>
              <a:t>           </a:t>
            </a:r>
            <a:r>
              <a:rPr lang="zh-CN" altLang="en-US" sz="2400">
                <a:latin typeface="Times New Roman" panose="02020603050405020304" charset="0"/>
                <a:cs typeface="Times New Roman" panose="02020603050405020304" charset="0"/>
              </a:rPr>
              <a:t>an application form</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eager  adj.</a:t>
            </a:r>
            <a:endParaRPr lang="zh-CN" altLang="en-US" sz="2400">
              <a:latin typeface="Times New Roman" panose="02020603050405020304" charset="0"/>
              <a:cs typeface="Times New Roman" panose="02020603050405020304" charset="0"/>
            </a:endParaRPr>
          </a:p>
          <a:p>
            <a:endParaRPr lang="zh-CN" altLang="en-US" sz="2400">
              <a:latin typeface="Times New Roman" panose="02020603050405020304" charset="0"/>
              <a:cs typeface="Times New Roman" panose="0202060305040502030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31775" y="69850"/>
            <a:ext cx="11583035" cy="6483350"/>
          </a:xfrm>
        </p:spPr>
        <p:txBody>
          <a:bodyPr/>
          <a:p>
            <a:r>
              <a:rPr sz="2400">
                <a:latin typeface="Times New Roman" panose="02020603050405020304" charset="0"/>
                <a:cs typeface="Times New Roman" panose="02020603050405020304" charset="0"/>
                <a:sym typeface="+mn-ea"/>
              </a:rPr>
              <a:t> stable prices      a stable relationship    remain stable</a:t>
            </a:r>
            <a:endParaRPr sz="2400">
              <a:latin typeface="Times New Roman" panose="02020603050405020304" charset="0"/>
              <a:cs typeface="Times New Roman" panose="02020603050405020304" charset="0"/>
              <a:sym typeface="+mn-ea"/>
            </a:endParaRPr>
          </a:p>
          <a:p>
            <a:r>
              <a:rPr sz="2400">
                <a:latin typeface="Times New Roman" panose="02020603050405020304" charset="0"/>
                <a:cs typeface="Times New Roman" panose="02020603050405020304" charset="0"/>
                <a:sym typeface="+mn-ea"/>
              </a:rPr>
              <a:t>be eager for sth.     be eager to do sth.       eager  adj.---- eagerness</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Some of us were eager to take part in the class activity; others were nervous and anxious.</a:t>
            </a:r>
            <a:endParaRPr sz="2400">
              <a:latin typeface="Times New Roman" panose="02020603050405020304" charset="0"/>
              <a:cs typeface="Times New Roman" panose="02020603050405020304" charset="0"/>
              <a:sym typeface="+mn-ea"/>
            </a:endParaRPr>
          </a:p>
          <a:p>
            <a:r>
              <a:rPr lang="zh-CN" altLang="en-US" sz="2400">
                <a:latin typeface="Times New Roman" panose="02020603050405020304" charset="0"/>
                <a:cs typeface="Times New Roman" panose="02020603050405020304" charset="0"/>
              </a:rPr>
              <a:t>independently   adv.  </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independent  adj.---- independently  adv.---- independence  n.</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work independently       political independence    economic independence </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power/strength/force/energy  区别</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supply  n./v.</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the food supply    the electricity supply</a:t>
            </a:r>
            <a:r>
              <a:rPr lang="en-US" altLang="zh-CN" sz="2400">
                <a:latin typeface="Times New Roman" panose="02020603050405020304" charset="0"/>
                <a:cs typeface="Times New Roman" panose="02020603050405020304" charset="0"/>
              </a:rPr>
              <a:t>  </a:t>
            </a:r>
            <a:r>
              <a:rPr lang="zh-CN" altLang="en-US" sz="2400">
                <a:latin typeface="Times New Roman" panose="02020603050405020304" charset="0"/>
                <a:cs typeface="Times New Roman" panose="02020603050405020304" charset="0"/>
              </a:rPr>
              <a:t> supply sth. to sb./supply sb. with sth.</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The hospital aims to supply people with the best possible medical care.</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a:t>
            </a:r>
            <a:endParaRPr lang="zh-CN" altLang="en-US" sz="2400">
              <a:latin typeface="Times New Roman" panose="02020603050405020304" charset="0"/>
              <a:cs typeface="Times New Roman" panose="02020603050405020304"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20675" y="259080"/>
            <a:ext cx="11624310" cy="6214110"/>
          </a:xfrm>
        </p:spPr>
        <p:txBody>
          <a:bodyPr/>
          <a:p>
            <a:r>
              <a:rPr sz="2000">
                <a:latin typeface="Times New Roman" panose="02020603050405020304" charset="0"/>
                <a:cs typeface="Times New Roman" panose="02020603050405020304" charset="0"/>
                <a:sym typeface="+mn-ea"/>
              </a:rPr>
              <a:t> </a:t>
            </a:r>
            <a:r>
              <a:rPr sz="2400">
                <a:latin typeface="Times New Roman" panose="02020603050405020304" charset="0"/>
                <a:cs typeface="Times New Roman" panose="02020603050405020304" charset="0"/>
                <a:sym typeface="+mn-ea"/>
              </a:rPr>
              <a:t>tough  adj.   a tough decision</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 We should be very tough on drunk drivers.</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 give up smoking      give in to enemies   give off unpleasant smell</a:t>
            </a:r>
            <a:endParaRPr lang="zh-CN" altLang="en-US" sz="2400">
              <a:latin typeface="Times New Roman" panose="02020603050405020304" charset="0"/>
              <a:cs typeface="Times New Roman" panose="02020603050405020304" charset="0"/>
            </a:endParaRPr>
          </a:p>
          <a:p>
            <a:r>
              <a:rPr lang="en-US" altLang="zh-CN" sz="2400">
                <a:latin typeface="Times New Roman" panose="02020603050405020304" charset="0"/>
                <a:cs typeface="Times New Roman" panose="02020603050405020304" charset="0"/>
                <a:sym typeface="+mn-ea"/>
              </a:rPr>
              <a:t> </a:t>
            </a:r>
            <a:r>
              <a:rPr sz="2400">
                <a:latin typeface="Times New Roman" panose="02020603050405020304" charset="0"/>
                <a:cs typeface="Times New Roman" panose="02020603050405020304" charset="0"/>
                <a:sym typeface="+mn-ea"/>
              </a:rPr>
              <a:t>give out small gifts    give away all my money to charities</a:t>
            </a:r>
            <a:endParaRPr sz="2400">
              <a:latin typeface="Times New Roman" panose="02020603050405020304" charset="0"/>
              <a:cs typeface="Times New Roman" panose="02020603050405020304" charset="0"/>
              <a:sym typeface="+mn-ea"/>
            </a:endParaRPr>
          </a:p>
          <a:p>
            <a:r>
              <a:rPr lang="zh-CN" altLang="en-US" sz="2400">
                <a:latin typeface="Times New Roman" panose="02020603050405020304" charset="0"/>
                <a:cs typeface="Times New Roman" panose="02020603050405020304" charset="0"/>
              </a:rPr>
              <a:t>deal with the customer’s complaint    deal with the difficult boss</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No one is responsible for the problem.</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responsibility  n.      a sense of responsibility</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attractive   adj. ---- attract   attract one’s attention</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an attractive figure    an attractive voice        a tourist attraction</a:t>
            </a:r>
            <a:endParaRPr lang="zh-CN" altLang="en-US" sz="2400">
              <a:latin typeface="Times New Roman" panose="02020603050405020304" charset="0"/>
              <a:cs typeface="Times New Roman" panose="02020603050405020304" charset="0"/>
            </a:endParaRPr>
          </a:p>
          <a:p>
            <a:r>
              <a:rPr lang="zh-CN" altLang="en-US" sz="2400">
                <a:latin typeface="Times New Roman" panose="02020603050405020304" charset="0"/>
                <a:cs typeface="Times New Roman" panose="02020603050405020304" charset="0"/>
              </a:rPr>
              <a:t> attract many visitors to the seaside</a:t>
            </a:r>
            <a:endParaRPr lang="zh-CN" altLang="en-US" sz="2400">
              <a:latin typeface="Times New Roman" panose="02020603050405020304" charset="0"/>
              <a:cs typeface="Times New Roman" panose="02020603050405020304" charset="0"/>
            </a:endParaRPr>
          </a:p>
          <a:p>
            <a:r>
              <a:rPr lang="zh-CN" altLang="en-US"/>
              <a:t> </a:t>
            </a:r>
            <a:endParaRPr lang="zh-CN" altLang="en-US"/>
          </a:p>
          <a:p>
            <a:r>
              <a:rPr lang="zh-CN" altLang="en-US"/>
              <a:t>  </a:t>
            </a:r>
            <a:endParaRPr lang="zh-CN" altLang="en-US"/>
          </a:p>
          <a:p>
            <a:r>
              <a:rPr lang="zh-CN" altLang="en-US"/>
              <a:t>  </a:t>
            </a:r>
            <a:endParaRPr lang="zh-CN" altLang="en-US"/>
          </a:p>
          <a:p>
            <a:endParaRPr lang="zh-CN" altLang="en-US"/>
          </a:p>
          <a:p>
            <a:r>
              <a:rPr lang="zh-CN" altLang="en-US"/>
              <a:t>  </a:t>
            </a:r>
            <a:endParaRPr lang="zh-CN" altLang="en-US"/>
          </a:p>
          <a:p>
            <a:r>
              <a:rPr lang="zh-CN" altLang="en-US"/>
              <a:t> </a:t>
            </a:r>
            <a:endParaRPr lang="zh-CN" altLang="en-US"/>
          </a:p>
          <a:p>
            <a:r>
              <a:rPr lang="zh-CN" altLang="en-US"/>
              <a:t>           </a:t>
            </a:r>
            <a:endParaRPr lang="zh-CN" altLang="en-US"/>
          </a:p>
          <a:p>
            <a:endParaRPr lang="zh-CN" alt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48285" y="244475"/>
            <a:ext cx="11271885" cy="6097270"/>
          </a:xfrm>
        </p:spPr>
        <p:txBody>
          <a:bodyPr/>
          <a:p>
            <a:r>
              <a:rPr sz="2400">
                <a:latin typeface="Times New Roman" panose="02020603050405020304" charset="0"/>
                <a:cs typeface="Times New Roman" panose="02020603050405020304" charset="0"/>
                <a:sym typeface="+mn-ea"/>
              </a:rPr>
              <a:t>laugh v.--- laughter  v.</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burst into laughter/burst into laughing</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contact  v./n.</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Please don’t hesitate to contact me if you feel stressed again.</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contribute  v.----- contribution  n.</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make a contribution/ make contributions to </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He has make a great contribution to the company’s success.</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Would you like to make a contribution to the hospital building fund?</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live up to expectations......</a:t>
            </a:r>
            <a:endParaRPr lang="zh-CN" altLang="en-US"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sym typeface="+mn-ea"/>
              </a:rPr>
              <a:t>He failed to live up to his parents’ expectations.</a:t>
            </a:r>
            <a:endParaRPr lang="zh-CN" altLang="en-US" sz="2400">
              <a:latin typeface="Times New Roman" panose="02020603050405020304" charset="0"/>
              <a:cs typeface="Times New Roman" panose="02020603050405020304" charset="0"/>
            </a:endParaRPr>
          </a:p>
          <a:p>
            <a:endParaRPr lang="zh-CN" altLang="en-US" sz="2400">
              <a:latin typeface="Times New Roman" panose="02020603050405020304" charset="0"/>
              <a:cs typeface="Times New Roman" panose="0202060305040502030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98475" y="504190"/>
            <a:ext cx="11021695" cy="5837555"/>
          </a:xfrm>
        </p:spPr>
        <p:txBody>
          <a:bodyPr/>
          <a:p>
            <a:r>
              <a:rPr lang="zh-CN" altLang="en-US" sz="2800"/>
              <a:t>假如你是李华，冬奥会正在招聘志愿者，你想报名参加，请你写一封申请信，内容包括：</a:t>
            </a:r>
            <a:r>
              <a:rPr lang="en-US" altLang="zh-CN" sz="2800"/>
              <a:t>1.</a:t>
            </a:r>
            <a:r>
              <a:rPr sz="2800"/>
              <a:t>表达意愿；</a:t>
            </a:r>
            <a:r>
              <a:rPr lang="en-US" altLang="zh-CN" sz="2800"/>
              <a:t>2.</a:t>
            </a:r>
            <a:r>
              <a:rPr sz="2800"/>
              <a:t>你的优势。</a:t>
            </a:r>
            <a:r>
              <a:rPr lang="en-US" altLang="zh-CN" sz="2800"/>
              <a:t>(</a:t>
            </a:r>
            <a:r>
              <a:rPr altLang="zh-CN" sz="2800"/>
              <a:t>精通英语；曾参加很多社会实践活动；与他人相处融洽</a:t>
            </a:r>
            <a:r>
              <a:rPr lang="en-US" altLang="zh-CN" sz="2800"/>
              <a:t>......)</a:t>
            </a:r>
            <a:endParaRPr lang="en-US" altLang="zh-CN" sz="2800"/>
          </a:p>
        </p:txBody>
      </p:sp>
    </p:spTree>
  </p:cSld>
  <p:clrMapOvr>
    <a:masterClrMapping/>
  </p:clrMapOvr>
  <p:transition/>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3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3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4.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555.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55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55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558.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559.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56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56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562.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563.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564.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56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56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56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56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56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57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571.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57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57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57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57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57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57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578.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579.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58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58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58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58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58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58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58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8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8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8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9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9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9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9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594.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59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596.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597.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598.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59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600.xml><?xml version="1.0" encoding="utf-8"?>
<p:tagLst xmlns:p="http://schemas.openxmlformats.org/presentationml/2006/main">
  <p:tag name="KSO_WM_BEAUTIFY_FLAG" val="#wm#"/>
  <p:tag name="KSO_WM_TAG_VERSION" val="1.0"/>
  <p:tag name="KSO_WM_TEMPLATE_CATEGORY" val="custom"/>
  <p:tag name="KSO_WM_TEMPLATE_INDEX" val="20202217"/>
  <p:tag name="KSO_WM_UNIT_COMPATIBLE" val="0"/>
  <p:tag name="KSO_WM_UNIT_DIAGRAM_ISNUMVISUAL" val="0"/>
  <p:tag name="KSO_WM_UNIT_DIAGRAM_ISREFERUNIT" val="0"/>
  <p:tag name="KSO_WM_UNIT_HIGHLIGHT" val="0"/>
  <p:tag name="KSO_WM_UNIT_ID" val="_0**"/>
  <p:tag name="KSO_WM_UNIT_LAYERLEVEL" val="1"/>
</p:tagLst>
</file>

<file path=ppt/tags/tag601.xml><?xml version="1.0" encoding="utf-8"?>
<p:tagLst xmlns:p="http://schemas.openxmlformats.org/presentationml/2006/main">
  <p:tag name="KSO_WM_BEAUTIFY_FLAG" val="#wm#"/>
  <p:tag name="KSO_WM_TAG_VERSION" val="1.0"/>
  <p:tag name="KSO_WM_TEMPLATE_CATEGORY" val="custom"/>
  <p:tag name="KSO_WM_TEMPLATE_INDEX" val="20202217"/>
  <p:tag name="KSO_WM_UNIT_COMPATIBLE" val="0"/>
  <p:tag name="KSO_WM_UNIT_DIAGRAM_ISNUMVISUAL" val="0"/>
  <p:tag name="KSO_WM_UNIT_DIAGRAM_ISREFERUNIT" val="0"/>
  <p:tag name="KSO_WM_UNIT_HIGHLIGHT" val="0"/>
  <p:tag name="KSO_WM_UNIT_ID" val="_0**"/>
  <p:tag name="KSO_WM_UNIT_LAYERLEVEL" val="1"/>
</p:tagLst>
</file>

<file path=ppt/tags/tag6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5.xml><?xml version="1.0" encoding="utf-8"?>
<p:tagLst xmlns:p="http://schemas.openxmlformats.org/presentationml/2006/main">
  <p:tag name="KSO_WM_BEAUTIFY_FLAG" val="#wm#"/>
  <p:tag name="KSO_WM_TAG_VERSION" val="1.0"/>
  <p:tag name="KSO_WM_TEMPLATE_CATEGORY" val="custom"/>
  <p:tag name="KSO_WM_TEMPLATE_COLOR_TYPE" val="0"/>
  <p:tag name="KSO_WM_TEMPLATE_INDEX" val="20202217"/>
  <p:tag name="KSO_WM_TEMPLATE_MASTER_TYPE" val="1"/>
  <p:tag name="KSO_WM_TEMPLATE_SUBCATEGORY" val="0"/>
  <p:tag name="KSO_WM_TEMPLATE_THUMBS_INDEX" val="1、3、6、9、11、13、14"/>
</p:tagLst>
</file>

<file path=ppt/tags/tag606.xml><?xml version="1.0" encoding="utf-8"?>
<p:tagLst xmlns:p="http://schemas.openxmlformats.org/presentationml/2006/main">
  <p:tag name="KSO_WM_BEAUTIFY_FLAG" val="#wm#"/>
  <p:tag name="KSO_WM_TAG_VERSION" val="1.0"/>
  <p:tag name="KSO_WM_TEMPLATE_CATEGORY" val="custom"/>
  <p:tag name="KSO_WM_TEMPLATE_INDEX" val="20202217"/>
  <p:tag name="KSO_WM_UNIT_COMPATIBLE" val="0"/>
  <p:tag name="KSO_WM_UNIT_DIAGRAM_ISNUMVISUAL" val="0"/>
  <p:tag name="KSO_WM_UNIT_DIAGRAM_ISREFERUNIT" val="0"/>
  <p:tag name="KSO_WM_UNIT_HIGHLIGHT" val="0"/>
  <p:tag name="KSO_WM_UNIT_ID" val="custom20202217_1*a*1"/>
  <p:tag name="KSO_WM_UNIT_INDEX" val="1"/>
  <p:tag name="KSO_WM_UNIT_ISCONTENTSTITLE" val="0"/>
  <p:tag name="KSO_WM_UNIT_ISNUMDGMTITLE" val="0"/>
  <p:tag name="KSO_WM_UNIT_LAYERLEVEL" val="1"/>
  <p:tag name="KSO_WM_UNIT_NOCLEAR" val="0"/>
  <p:tag name="KSO_WM_UNIT_PRESET_TEXT" val="标题"/>
  <p:tag name="KSO_WM_UNIT_TEXT_FILL_FORE_SCHEMECOLOR_INDEX" val="5"/>
  <p:tag name="KSO_WM_UNIT_TEXT_FILL_FORE_SCHEMECOLOR_INDEX_BRIGHTNESS" val="0"/>
  <p:tag name="KSO_WM_UNIT_TEXT_FILL_TYPE" val="1"/>
  <p:tag name="KSO_WM_UNIT_TYPE" val="a"/>
  <p:tag name="KSO_WM_UNIT_VALUE" val="4"/>
</p:tagLst>
</file>

<file path=ppt/tags/tag607.xml><?xml version="1.0" encoding="utf-8"?>
<p:tagLst xmlns:p="http://schemas.openxmlformats.org/presentationml/2006/main">
  <p:tag name="KSO_WM_BEAUTIFY_FLAG" val="#wm#"/>
  <p:tag name="KSO_WM_SLIDE_ID" val="custom20202217_1"/>
  <p:tag name="KSO_WM_SLIDE_INDEX" val="1"/>
  <p:tag name="KSO_WM_SLIDE_ITEM_CNT" val="0"/>
  <p:tag name="KSO_WM_SLIDE_LAYOUT" val="a_b_f_j"/>
  <p:tag name="KSO_WM_SLIDE_LAYOUT_CNT" val="1_3_1_1"/>
  <p:tag name="KSO_WM_SLIDE_SUBTYPE" val="pureTxt"/>
  <p:tag name="KSO_WM_SLIDE_TYPE" val="title"/>
  <p:tag name="KSO_WM_TAG_VERSION" val="1.0"/>
  <p:tag name="KSO_WM_TEMPLATE_CATEGORY" val="custom"/>
  <p:tag name="KSO_WM_TEMPLATE_COLOR_TYPE" val="0"/>
  <p:tag name="KSO_WM_TEMPLATE_INDEX" val="20202217"/>
  <p:tag name="KSO_WM_TEMPLATE_MASTER_TYPE" val="1"/>
  <p:tag name="KSO_WM_TEMPLATE_SUBCATEGORY" val="0"/>
  <p:tag name="KSO_WM_TEMPLATE_THUMBS_INDEX" val="1、3、6、7、9、11、13、14、15"/>
</p:tagLst>
</file>

<file path=ppt/tags/tag608.xml><?xml version="1.0" encoding="utf-8"?>
<p:tagLst xmlns:p="http://schemas.openxmlformats.org/presentationml/2006/main">
  <p:tag name="KSO_WM_BEAUTIFY_FLAG" val="#wm#"/>
  <p:tag name="KSO_WM_TEMPLATE_CATEGORY" val="custom"/>
  <p:tag name="KSO_WM_TEMPLATE_INDEX" val="20202217"/>
</p:tagLst>
</file>

<file path=ppt/tags/tag609.xml><?xml version="1.0" encoding="utf-8"?>
<p:tagLst xmlns:p="http://schemas.openxmlformats.org/presentationml/2006/main">
  <p:tag name="KSO_WM_BEAUTIFY_FLAG" val="#wm#"/>
  <p:tag name="KSO_WM_TEMPLATE_CATEGORY" val="custom"/>
  <p:tag name="KSO_WM_TEMPLATE_INDEX" val="20202217"/>
</p:tagLst>
</file>

<file path=ppt/tags/tag610.xml><?xml version="1.0" encoding="utf-8"?>
<p:tagLst xmlns:p="http://schemas.openxmlformats.org/presentationml/2006/main">
  <p:tag name="KSO_WM_BEAUTIFY_FLAG" val="#wm#"/>
  <p:tag name="KSO_WM_TEMPLATE_CATEGORY" val="custom"/>
  <p:tag name="KSO_WM_TEMPLATE_INDEX" val="20202217"/>
</p:tagLst>
</file>

<file path=ppt/tags/tag611.xml><?xml version="1.0" encoding="utf-8"?>
<p:tagLst xmlns:p="http://schemas.openxmlformats.org/presentationml/2006/main">
  <p:tag name="KSO_WM_BEAUTIFY_FLAG" val="#wm#"/>
  <p:tag name="KSO_WM_TEMPLATE_CATEGORY" val="custom"/>
  <p:tag name="KSO_WM_TEMPLATE_INDEX" val="20202217"/>
</p:tagLst>
</file>

<file path=ppt/tags/tag612.xml><?xml version="1.0" encoding="utf-8"?>
<p:tagLst xmlns:p="http://schemas.openxmlformats.org/presentationml/2006/main">
  <p:tag name="KSO_WM_BEAUTIFY_FLAG" val="#wm#"/>
  <p:tag name="KSO_WM_TEMPLATE_CATEGORY" val="custom"/>
  <p:tag name="KSO_WM_TEMPLATE_INDEX" val="20202217"/>
</p:tagLst>
</file>

<file path=ppt/tags/tag613.xml><?xml version="1.0" encoding="utf-8"?>
<p:tagLst xmlns:p="http://schemas.openxmlformats.org/presentationml/2006/main">
  <p:tag name="AS_OS" val="Unix 3.10 unknown"/>
  <p:tag name="AS_RELEASE_DATE" val="2023.03.31"/>
  <p:tag name="AS_TITLE" val="Aspose.Slides for Java"/>
  <p:tag name="AS_VERSION" val="23.3"/>
  <p:tag name="COMMONDATA" val="eyJoZGlkIjoiYjdlNzczNDZiYTJhMDQ2ZWQ1ZTE1YzUxMDNhMzFiMWQifQ=="/>
  <p:tag name="commondata" val="eyJoZGlkIjoiMTBhOGUxOGNhOTU0MWI3OWJlNjlhYWVhMGI0ODkzYTUifQ=="/>
</p:tagLst>
</file>

<file path=ppt/theme/theme1.xml><?xml version="1.0" encoding="utf-8"?>
<a:theme xmlns:a="http://schemas.openxmlformats.org/drawingml/2006/main" name="2_Office 主题​​">
  <a:themeElements>
    <a:clrScheme name="">
      <a:dk1>
        <a:srgbClr val="000000"/>
      </a:dk1>
      <a:lt1>
        <a:srgbClr val="FFFFFF"/>
      </a:lt1>
      <a:dk2>
        <a:srgbClr val="FCD3D3"/>
      </a:dk2>
      <a:lt2>
        <a:srgbClr val="FFFFFF"/>
      </a:lt2>
      <a:accent1>
        <a:srgbClr val="F99393"/>
      </a:accent1>
      <a:accent2>
        <a:srgbClr val="EF93A7"/>
      </a:accent2>
      <a:accent3>
        <a:srgbClr val="E593BC"/>
      </a:accent3>
      <a:accent4>
        <a:srgbClr val="DA93D0"/>
      </a:accent4>
      <a:accent5>
        <a:srgbClr val="D093E5"/>
      </a:accent5>
      <a:accent6>
        <a:srgbClr val="C693F9"/>
      </a:accent6>
      <a:hlink>
        <a:srgbClr val="658BD5"/>
      </a:hlink>
      <a:folHlink>
        <a:srgbClr val="A16AA5"/>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12819</Words>
  <Application>WPS 演示</Application>
  <PresentationFormat/>
  <Paragraphs>299</Paragraphs>
  <Slides>33</Slides>
  <Notes>0</Notes>
  <HiddenSlides>1</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33</vt:i4>
      </vt:variant>
    </vt:vector>
  </HeadingPairs>
  <TitlesOfParts>
    <vt:vector size="42" baseType="lpstr">
      <vt:lpstr>Arial</vt:lpstr>
      <vt:lpstr>宋体</vt:lpstr>
      <vt:lpstr>Wingdings</vt:lpstr>
      <vt:lpstr>微软雅黑</vt:lpstr>
      <vt:lpstr>微软雅黑 Light</vt:lpstr>
      <vt:lpstr>Times New Roman</vt:lpstr>
      <vt:lpstr>Arial Unicode MS</vt:lpstr>
      <vt:lpstr>Calibri</vt:lpstr>
      <vt:lpstr>2_Office 主题​​</vt:lpstr>
      <vt:lpstr>课堂笔记1</vt:lpstr>
      <vt:lpstr>Key words and useful expressions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学科网</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rbm.xkw.com</dc:creator>
  <cp:lastModifiedBy>iflytek</cp:lastModifiedBy>
  <cp:revision>33</cp:revision>
  <cp:lastPrinted>2024-03-31T20:37:00Z</cp:lastPrinted>
  <dcterms:created xsi:type="dcterms:W3CDTF">2024-03-31T20:37:00Z</dcterms:created>
  <dcterms:modified xsi:type="dcterms:W3CDTF">2024-09-20T13:23:53Z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8E23AAD3CDA94374959F4CBB6DA712C8_12</vt:lpwstr>
  </property>
  <property fmtid="{D5CDD505-2E9C-101B-9397-08002B2CF9AE}" pid="7" name="KSOProductBuildVer">
    <vt:lpwstr>2052-11.1.0.10314</vt:lpwstr>
  </property>
</Properties>
</file>