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6" r:id="rId4"/>
    <p:sldId id="267" r:id="rId5"/>
    <p:sldId id="268" r:id="rId6"/>
    <p:sldId id="269" r:id="rId7"/>
    <p:sldId id="27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C1B92-1F1B-4809-A0A8-DCD5455AECD3}" type="datetimeFigureOut">
              <a:rPr lang="zh-CN" altLang="en-US" smtClean="0"/>
              <a:t>2025/5/27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5EFB-8967-48BE-BFD6-D514281DC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482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C1B92-1F1B-4809-A0A8-DCD5455AECD3}" type="datetimeFigureOut">
              <a:rPr lang="zh-CN" altLang="en-US" smtClean="0"/>
              <a:t>2025/5/27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5EFB-8967-48BE-BFD6-D514281DC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913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C1B92-1F1B-4809-A0A8-DCD5455AECD3}" type="datetimeFigureOut">
              <a:rPr lang="zh-CN" altLang="en-US" smtClean="0"/>
              <a:t>2025/5/27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5EFB-8967-48BE-BFD6-D514281DC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68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C1B92-1F1B-4809-A0A8-DCD5455AECD3}" type="datetimeFigureOut">
              <a:rPr lang="zh-CN" altLang="en-US" smtClean="0"/>
              <a:t>2025/5/27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5EFB-8967-48BE-BFD6-D514281DC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032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C1B92-1F1B-4809-A0A8-DCD5455AECD3}" type="datetimeFigureOut">
              <a:rPr lang="zh-CN" altLang="en-US" smtClean="0"/>
              <a:t>2025/5/27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5EFB-8967-48BE-BFD6-D514281DC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693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C1B92-1F1B-4809-A0A8-DCD5455AECD3}" type="datetimeFigureOut">
              <a:rPr lang="zh-CN" altLang="en-US" smtClean="0"/>
              <a:t>2025/5/27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5EFB-8967-48BE-BFD6-D514281DC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321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C1B92-1F1B-4809-A0A8-DCD5455AECD3}" type="datetimeFigureOut">
              <a:rPr lang="zh-CN" altLang="en-US" smtClean="0"/>
              <a:t>2025/5/27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5EFB-8967-48BE-BFD6-D514281DC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445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C1B92-1F1B-4809-A0A8-DCD5455AECD3}" type="datetimeFigureOut">
              <a:rPr lang="zh-CN" altLang="en-US" smtClean="0"/>
              <a:t>2025/5/27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5EFB-8967-48BE-BFD6-D514281DC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71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C1B92-1F1B-4809-A0A8-DCD5455AECD3}" type="datetimeFigureOut">
              <a:rPr lang="zh-CN" altLang="en-US" smtClean="0"/>
              <a:t>2025/5/27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5EFB-8967-48BE-BFD6-D514281DC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49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C1B92-1F1B-4809-A0A8-DCD5455AECD3}" type="datetimeFigureOut">
              <a:rPr lang="zh-CN" altLang="en-US" smtClean="0"/>
              <a:t>2025/5/27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5EFB-8967-48BE-BFD6-D514281DC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959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C1B92-1F1B-4809-A0A8-DCD5455AECD3}" type="datetimeFigureOut">
              <a:rPr lang="zh-CN" altLang="en-US" smtClean="0"/>
              <a:t>2025/5/27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5EFB-8967-48BE-BFD6-D514281DC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02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C1B92-1F1B-4809-A0A8-DCD5455AECD3}" type="datetimeFigureOut">
              <a:rPr lang="zh-CN" altLang="en-US" smtClean="0"/>
              <a:t>2025/5/27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35EFB-8967-48BE-BFD6-D514281DC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9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085" y="406049"/>
            <a:ext cx="7585753" cy="582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599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918" y="424238"/>
            <a:ext cx="6809524" cy="60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4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49" y="154041"/>
            <a:ext cx="6838095" cy="530476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249311" y="1027945"/>
            <a:ext cx="38763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undo terminal </a:t>
            </a:r>
            <a:r>
              <a:rPr lang="en-US" altLang="zh-CN" dirty="0" smtClean="0"/>
              <a:t>monitor </a:t>
            </a:r>
            <a:r>
              <a:rPr lang="zh-CN" altLang="en-US" dirty="0" smtClean="0"/>
              <a:t>取消端口提示</a:t>
            </a:r>
            <a:endParaRPr lang="en-US" altLang="zh-CN" dirty="0"/>
          </a:p>
          <a:p>
            <a:r>
              <a:rPr lang="en-US" altLang="zh-CN" dirty="0" err="1" smtClean="0"/>
              <a:t>Int</a:t>
            </a:r>
            <a:r>
              <a:rPr lang="en-US" altLang="zh-CN" dirty="0" smtClean="0"/>
              <a:t> g0/0/0.10 </a:t>
            </a:r>
            <a:r>
              <a:rPr lang="zh-CN" altLang="en-US" dirty="0" smtClean="0"/>
              <a:t>创建</a:t>
            </a:r>
            <a:r>
              <a:rPr lang="zh-CN" altLang="en-US" dirty="0"/>
              <a:t>子</a:t>
            </a:r>
            <a:r>
              <a:rPr lang="zh-CN" altLang="en-US" dirty="0" smtClean="0"/>
              <a:t>接口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/>
              <a:t> 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49" y="5567682"/>
            <a:ext cx="5932857" cy="113627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22731" y="608427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009424" y="5858821"/>
            <a:ext cx="32398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/>
              <a:t>子接口配置</a:t>
            </a:r>
            <a:r>
              <a:rPr lang="en-US" altLang="zh-CN" sz="1200" dirty="0"/>
              <a:t>VLAN 10</a:t>
            </a:r>
            <a:r>
              <a:rPr lang="zh-CN" altLang="en-US" sz="1200" dirty="0"/>
              <a:t>的</a:t>
            </a:r>
            <a:r>
              <a:rPr lang="en-US" altLang="zh-CN" sz="1200" dirty="0"/>
              <a:t>802.1Q</a:t>
            </a:r>
            <a:r>
              <a:rPr lang="zh-CN" altLang="en-US" sz="1200" dirty="0"/>
              <a:t>终结</a:t>
            </a:r>
          </a:p>
        </p:txBody>
      </p:sp>
    </p:spTree>
    <p:extLst>
      <p:ext uri="{BB962C8B-B14F-4D97-AF65-F5344CB8AC3E}">
        <p14:creationId xmlns:p14="http://schemas.microsoft.com/office/powerpoint/2010/main" val="185632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07" y="319715"/>
            <a:ext cx="9219048" cy="63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6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712" y="456447"/>
            <a:ext cx="9085714" cy="5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4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51" y="686320"/>
            <a:ext cx="4590476" cy="48095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807" y="615865"/>
            <a:ext cx="3790476" cy="479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3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66" y="494596"/>
            <a:ext cx="6097352" cy="429046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795" y="494595"/>
            <a:ext cx="5054795" cy="597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14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19</Words>
  <Application>Microsoft Office PowerPoint</Application>
  <PresentationFormat>宽屏</PresentationFormat>
  <Paragraphs>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Administrator</cp:lastModifiedBy>
  <cp:revision>12</cp:revision>
  <dcterms:created xsi:type="dcterms:W3CDTF">2024-05-29T06:35:49Z</dcterms:created>
  <dcterms:modified xsi:type="dcterms:W3CDTF">2025-05-27T01:38:11Z</dcterms:modified>
</cp:coreProperties>
</file>