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48" autoAdjust="0"/>
    <p:restoredTop sz="94660"/>
  </p:normalViewPr>
  <p:slideViewPr>
    <p:cSldViewPr snapToGrid="0">
      <p:cViewPr>
        <p:scale>
          <a:sx n="40" d="100"/>
          <a:sy n="40" d="100"/>
        </p:scale>
        <p:origin x="96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17D7C-2C7E-4A88-B768-7833812BBEF3}" type="datetimeFigureOut">
              <a:rPr lang="zh-CN" altLang="en-US" smtClean="0"/>
              <a:t>2025/5/22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D671B-A9A7-4758-8B8A-42D9C08868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6861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17D7C-2C7E-4A88-B768-7833812BBEF3}" type="datetimeFigureOut">
              <a:rPr lang="zh-CN" altLang="en-US" smtClean="0"/>
              <a:t>2025/5/22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D671B-A9A7-4758-8B8A-42D9C08868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98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17D7C-2C7E-4A88-B768-7833812BBEF3}" type="datetimeFigureOut">
              <a:rPr lang="zh-CN" altLang="en-US" smtClean="0"/>
              <a:t>2025/5/22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D671B-A9A7-4758-8B8A-42D9C08868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3445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17D7C-2C7E-4A88-B768-7833812BBEF3}" type="datetimeFigureOut">
              <a:rPr lang="zh-CN" altLang="en-US" smtClean="0"/>
              <a:t>2025/5/22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D671B-A9A7-4758-8B8A-42D9C08868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7317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17D7C-2C7E-4A88-B768-7833812BBEF3}" type="datetimeFigureOut">
              <a:rPr lang="zh-CN" altLang="en-US" smtClean="0"/>
              <a:t>2025/5/22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D671B-A9A7-4758-8B8A-42D9C08868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7106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17D7C-2C7E-4A88-B768-7833812BBEF3}" type="datetimeFigureOut">
              <a:rPr lang="zh-CN" altLang="en-US" smtClean="0"/>
              <a:t>2025/5/22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D671B-A9A7-4758-8B8A-42D9C08868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8707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17D7C-2C7E-4A88-B768-7833812BBEF3}" type="datetimeFigureOut">
              <a:rPr lang="zh-CN" altLang="en-US" smtClean="0"/>
              <a:t>2025/5/22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D671B-A9A7-4758-8B8A-42D9C08868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9652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17D7C-2C7E-4A88-B768-7833812BBEF3}" type="datetimeFigureOut">
              <a:rPr lang="zh-CN" altLang="en-US" smtClean="0"/>
              <a:t>2025/5/22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D671B-A9A7-4758-8B8A-42D9C08868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8114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17D7C-2C7E-4A88-B768-7833812BBEF3}" type="datetimeFigureOut">
              <a:rPr lang="zh-CN" altLang="en-US" smtClean="0"/>
              <a:t>2025/5/22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D671B-A9A7-4758-8B8A-42D9C08868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7405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17D7C-2C7E-4A88-B768-7833812BBEF3}" type="datetimeFigureOut">
              <a:rPr lang="zh-CN" altLang="en-US" smtClean="0"/>
              <a:t>2025/5/22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D671B-A9A7-4758-8B8A-42D9C08868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5068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17D7C-2C7E-4A88-B768-7833812BBEF3}" type="datetimeFigureOut">
              <a:rPr lang="zh-CN" altLang="en-US" smtClean="0"/>
              <a:t>2025/5/22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D671B-A9A7-4758-8B8A-42D9C08868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0390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B17D7C-2C7E-4A88-B768-7833812BBEF3}" type="datetimeFigureOut">
              <a:rPr lang="zh-CN" altLang="en-US" smtClean="0"/>
              <a:t>2025/5/22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7D671B-A9A7-4758-8B8A-42D9C08868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344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9342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探秘内心宇宙</a:t>
            </a:r>
            <a:endParaRPr lang="zh-CN" altLang="en-US" dirty="0"/>
          </a:p>
        </p:txBody>
      </p:sp>
      <p:pic>
        <p:nvPicPr>
          <p:cNvPr id="1026" name="Picture 2" descr="外卖小哥 的图像结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30668"/>
            <a:ext cx="3971925" cy="262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流水线工人 的图像结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2637" y="1530668"/>
            <a:ext cx="3667125" cy="257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送水工人 的图像结果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1221" y="1416368"/>
            <a:ext cx="3324225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702727" y="4744742"/>
            <a:ext cx="73003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学历低 工作时间长 工作强度大（累） 工资少</a:t>
            </a:r>
            <a:endParaRPr lang="zh-CN" altLang="en-US" sz="2800" dirty="0"/>
          </a:p>
        </p:txBody>
      </p:sp>
      <p:sp>
        <p:nvSpPr>
          <p:cNvPr id="5" name="文本框 4"/>
          <p:cNvSpPr txBox="1"/>
          <p:nvPr/>
        </p:nvSpPr>
        <p:spPr>
          <a:xfrm>
            <a:off x="838200" y="5839326"/>
            <a:ext cx="72635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/>
              <a:t>国家富强，社会发展，大家都应该过上幸福生活吧？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113231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努力，竞争与回报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962526" y="2021305"/>
            <a:ext cx="78790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/>
              <a:t>努力学习的你愿意和不学无术者过着一样幸福的生活吗？</a:t>
            </a:r>
            <a:endParaRPr lang="zh-CN" altLang="en-US" sz="2400" dirty="0"/>
          </a:p>
        </p:txBody>
      </p:sp>
      <p:sp>
        <p:nvSpPr>
          <p:cNvPr id="5" name="文本框 4"/>
          <p:cNvSpPr txBox="1"/>
          <p:nvPr/>
        </p:nvSpPr>
        <p:spPr>
          <a:xfrm>
            <a:off x="962526" y="2810925"/>
            <a:ext cx="3877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/>
              <a:t>体力劳动天生低人一等吗？</a:t>
            </a:r>
            <a:endParaRPr lang="zh-CN" altLang="en-US" sz="2400" dirty="0"/>
          </a:p>
        </p:txBody>
      </p:sp>
      <p:sp>
        <p:nvSpPr>
          <p:cNvPr id="6" name="文本框 5"/>
          <p:cNvSpPr txBox="1"/>
          <p:nvPr/>
        </p:nvSpPr>
        <p:spPr>
          <a:xfrm>
            <a:off x="962526" y="3600545"/>
            <a:ext cx="6032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/>
              <a:t>优胜劣汰，落后就要挨打的想法，正确吗？</a:t>
            </a:r>
            <a:endParaRPr lang="zh-CN" altLang="en-US" sz="2400" dirty="0"/>
          </a:p>
        </p:txBody>
      </p:sp>
      <p:sp>
        <p:nvSpPr>
          <p:cNvPr id="7" name="文本框 6"/>
          <p:cNvSpPr txBox="1"/>
          <p:nvPr/>
        </p:nvSpPr>
        <p:spPr>
          <a:xfrm>
            <a:off x="962526" y="4390165"/>
            <a:ext cx="35702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/>
              <a:t>朱门酒肉臭，路有冻死骨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847791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人民对美好生活的期望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994611" y="2133600"/>
            <a:ext cx="85795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/>
              <a:t>工作轻松（八小时工作制）有房有车 生活娱乐丰富（旅游等）</a:t>
            </a:r>
            <a:endParaRPr lang="zh-CN" altLang="en-US" sz="2400" dirty="0"/>
          </a:p>
        </p:txBody>
      </p:sp>
      <p:sp>
        <p:nvSpPr>
          <p:cNvPr id="5" name="文本框 4"/>
          <p:cNvSpPr txBox="1"/>
          <p:nvPr/>
        </p:nvSpPr>
        <p:spPr>
          <a:xfrm>
            <a:off x="994611" y="3208421"/>
            <a:ext cx="51988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/>
              <a:t>2024年中国人均GDP约合9.5万人民币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281431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先富带动后富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838200" y="2069432"/>
            <a:ext cx="63401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/>
              <a:t>耕者有其田：不是不劳而获，而是劳必有所得</a:t>
            </a:r>
            <a:endParaRPr lang="zh-CN" altLang="en-US" sz="2400" dirty="0"/>
          </a:p>
        </p:txBody>
      </p:sp>
      <p:sp>
        <p:nvSpPr>
          <p:cNvPr id="5" name="文本框 4"/>
          <p:cNvSpPr txBox="1"/>
          <p:nvPr/>
        </p:nvSpPr>
        <p:spPr>
          <a:xfrm>
            <a:off x="838200" y="2909841"/>
            <a:ext cx="63401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/>
              <a:t>居者有其屋：满足个人需求，何必贪婪其所有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8303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叩问内心宇宙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1026695" y="1909011"/>
            <a:ext cx="35702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/>
              <a:t>所谓寒窗苦读，只为利益</a:t>
            </a:r>
            <a:endParaRPr lang="zh-CN" altLang="en-US" sz="2400" dirty="0"/>
          </a:p>
        </p:txBody>
      </p:sp>
      <p:sp>
        <p:nvSpPr>
          <p:cNvPr id="5" name="文本框 4"/>
          <p:cNvSpPr txBox="1"/>
          <p:nvPr/>
        </p:nvSpPr>
        <p:spPr>
          <a:xfrm>
            <a:off x="1026695" y="2547585"/>
            <a:ext cx="35702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/>
              <a:t>岗位竞争激烈，自相残杀</a:t>
            </a:r>
            <a:endParaRPr lang="zh-CN" altLang="en-US" sz="2400" dirty="0"/>
          </a:p>
        </p:txBody>
      </p:sp>
      <p:sp>
        <p:nvSpPr>
          <p:cNvPr id="6" name="文本框 5"/>
          <p:cNvSpPr txBox="1"/>
          <p:nvPr/>
        </p:nvSpPr>
        <p:spPr>
          <a:xfrm>
            <a:off x="1026695" y="3186159"/>
            <a:ext cx="35702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/>
              <a:t>加班文化盛行，谁做了局</a:t>
            </a:r>
            <a:endParaRPr lang="zh-CN" altLang="en-US" sz="2400" dirty="0"/>
          </a:p>
        </p:txBody>
      </p:sp>
      <p:sp>
        <p:nvSpPr>
          <p:cNvPr id="7" name="文本框 6"/>
          <p:cNvSpPr txBox="1"/>
          <p:nvPr/>
        </p:nvSpPr>
        <p:spPr>
          <a:xfrm>
            <a:off x="1026695" y="3955753"/>
            <a:ext cx="69557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/>
              <a:t>能力越大，责任越大</a:t>
            </a:r>
            <a:endParaRPr lang="en-US" altLang="zh-CN" sz="2400" dirty="0" smtClean="0"/>
          </a:p>
          <a:p>
            <a:r>
              <a:rPr lang="zh-CN" altLang="en-US" sz="2400" dirty="0" smtClean="0"/>
              <a:t>跳脱狭隘的利己主义圈套，感受世间苍生百姓视角</a:t>
            </a:r>
            <a:endParaRPr lang="zh-CN" altLang="en-US" sz="2400" dirty="0"/>
          </a:p>
        </p:txBody>
      </p:sp>
      <p:sp>
        <p:nvSpPr>
          <p:cNvPr id="8" name="文本框 7"/>
          <p:cNvSpPr txBox="1"/>
          <p:nvPr/>
        </p:nvSpPr>
        <p:spPr>
          <a:xfrm>
            <a:off x="1026695" y="5094679"/>
            <a:ext cx="911018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/>
              <a:t>人生是丰富的，人生来是平等的</a:t>
            </a:r>
            <a:endParaRPr lang="en-US" altLang="zh-CN" sz="2400" dirty="0" smtClean="0"/>
          </a:p>
          <a:p>
            <a:r>
              <a:rPr lang="zh-CN" altLang="en-US" sz="2400" dirty="0" smtClean="0"/>
              <a:t>革命尚未成功，同志仍需努力</a:t>
            </a:r>
            <a:endParaRPr lang="en-US" altLang="zh-CN" sz="2400" dirty="0" smtClean="0"/>
          </a:p>
          <a:p>
            <a:r>
              <a:rPr lang="zh-CN" altLang="en-US" sz="2400" dirty="0" smtClean="0"/>
              <a:t>建设国家不只是干高薪工作，也不能是当螺丝钉受苦受累毫无怨言</a:t>
            </a:r>
            <a:endParaRPr lang="en-US" altLang="zh-CN" sz="2400" dirty="0" smtClean="0"/>
          </a:p>
          <a:p>
            <a:r>
              <a:rPr lang="zh-CN" altLang="en-US" sz="2400" dirty="0" smtClean="0"/>
              <a:t>而是努力让社会变得更美好，天下大同，公平正义。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217073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寄语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人最宝贵的东西是生命、生命对人来说只有一次、因此，人的一生应当这样度过：当一个人回首往事时，不因虚度年华而悔恨，也不因碌碌无为而羞愧；这样，在他临死的时候，能够说，我把整个生命和全部精力都献给了人生最宝贵的事业</a:t>
            </a:r>
            <a:r>
              <a:rPr lang="en-US" altLang="zh-CN" dirty="0"/>
              <a:t>——</a:t>
            </a:r>
            <a:r>
              <a:rPr lang="zh-CN" altLang="en-US" dirty="0"/>
              <a:t>为人类的解放而奋斗</a:t>
            </a:r>
            <a:r>
              <a:rPr lang="zh-CN" altLang="en-US" dirty="0" smtClean="0"/>
              <a:t>。                                                  </a:t>
            </a:r>
            <a:r>
              <a:rPr lang="en-US" altLang="zh-CN" dirty="0" smtClean="0"/>
              <a:t>——</a:t>
            </a:r>
            <a:r>
              <a:rPr lang="en-US" altLang="zh-CN" dirty="0" err="1" smtClean="0"/>
              <a:t>保尔柯察金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25909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297</Words>
  <Application>Microsoft Office PowerPoint</Application>
  <PresentationFormat>宽屏</PresentationFormat>
  <Paragraphs>26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1" baseType="lpstr">
      <vt:lpstr>等线</vt:lpstr>
      <vt:lpstr>等线 Light</vt:lpstr>
      <vt:lpstr>Arial</vt:lpstr>
      <vt:lpstr>Office 主题​​</vt:lpstr>
      <vt:lpstr>PowerPoint 演示文稿</vt:lpstr>
      <vt:lpstr>探秘内心宇宙</vt:lpstr>
      <vt:lpstr>努力，竞争与回报</vt:lpstr>
      <vt:lpstr>人民对美好生活的期望</vt:lpstr>
      <vt:lpstr>先富带动后富</vt:lpstr>
      <vt:lpstr>叩问内心宇宙</vt:lpstr>
      <vt:lpstr>寄语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Windows 用户</dc:creator>
  <cp:lastModifiedBy>Windows 用户</cp:lastModifiedBy>
  <cp:revision>10</cp:revision>
  <dcterms:created xsi:type="dcterms:W3CDTF">2025-05-21T17:47:53Z</dcterms:created>
  <dcterms:modified xsi:type="dcterms:W3CDTF">2025-05-21T19:17:44Z</dcterms:modified>
</cp:coreProperties>
</file>